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0" r:id="rId4"/>
    <p:sldId id="292" r:id="rId5"/>
    <p:sldId id="301" r:id="rId6"/>
    <p:sldId id="302" r:id="rId7"/>
    <p:sldId id="294" r:id="rId8"/>
    <p:sldId id="327" r:id="rId9"/>
    <p:sldId id="303" r:id="rId10"/>
    <p:sldId id="310" r:id="rId11"/>
    <p:sldId id="311" r:id="rId12"/>
    <p:sldId id="326" r:id="rId13"/>
    <p:sldId id="295" r:id="rId14"/>
    <p:sldId id="305" r:id="rId15"/>
    <p:sldId id="296" r:id="rId16"/>
    <p:sldId id="346" r:id="rId17"/>
    <p:sldId id="318" r:id="rId18"/>
    <p:sldId id="304" r:id="rId19"/>
    <p:sldId id="297" r:id="rId20"/>
    <p:sldId id="328" r:id="rId21"/>
    <p:sldId id="325" r:id="rId22"/>
    <p:sldId id="329" r:id="rId23"/>
    <p:sldId id="324" r:id="rId24"/>
    <p:sldId id="298" r:id="rId25"/>
    <p:sldId id="314" r:id="rId26"/>
    <p:sldId id="340" r:id="rId27"/>
    <p:sldId id="342" r:id="rId28"/>
    <p:sldId id="341" r:id="rId29"/>
    <p:sldId id="307" r:id="rId30"/>
    <p:sldId id="344" r:id="rId31"/>
    <p:sldId id="343" r:id="rId32"/>
    <p:sldId id="345" r:id="rId33"/>
    <p:sldId id="316" r:id="rId34"/>
    <p:sldId id="333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66_鍾柏安" initials="1" lastIdx="2" clrIdx="0">
    <p:extLst>
      <p:ext uri="{19B8F6BF-5375-455C-9EA6-DF929625EA0E}">
        <p15:presenceInfo xmlns:p15="http://schemas.microsoft.com/office/powerpoint/2012/main" userId="11046066_鍾柏安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D9F2FF"/>
    <a:srgbClr val="B3FFFF"/>
    <a:srgbClr val="BDFFE3"/>
    <a:srgbClr val="00CC99"/>
    <a:srgbClr val="00CC66"/>
    <a:srgbClr val="D5FFEA"/>
    <a:srgbClr val="C5FFE2"/>
    <a:srgbClr val="33CCCC"/>
    <a:srgbClr val="E1F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4" y="9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12AC7-5989-4DFD-BE3D-A18D5883ED11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639CE4CA-82C6-4945-820E-3085BB60163D}">
      <dgm:prSet phldrT="[文字]" custT="1"/>
      <dgm:spPr/>
      <dgm:t>
        <a:bodyPr/>
        <a:lstStyle/>
        <a:p>
          <a:r>
            <a: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</a:t>
          </a:r>
        </a:p>
      </dgm:t>
    </dgm:pt>
    <dgm:pt modelId="{423CAD60-130C-4D29-B42A-E29AD1E4771D}" type="par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3C38B3C3-46DD-40FD-857E-92BCDC2C69EC}" type="sib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A8457424-B5CB-497F-B133-66CF7B038AE9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</a:t>
          </a:r>
        </a:p>
      </dgm:t>
    </dgm:pt>
    <dgm:pt modelId="{472EFE88-16A5-40A8-A3FD-DAEDEEA534E6}" type="par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A9D7B471-289F-49BB-ABEF-D6E5F82644CB}" type="sib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9C401FF4-E3ED-4138-8833-EA3334D9BAE8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虛擬人聊天</a:t>
          </a:r>
        </a:p>
      </dgm:t>
    </dgm:pt>
    <dgm:pt modelId="{6BE7F1CB-9856-4503-B6AF-E2EE7E2D6792}" type="parTrans" cxnId="{0985A830-2D10-4410-A9AB-3F1A11AB4487}">
      <dgm:prSet/>
      <dgm:spPr/>
      <dgm:t>
        <a:bodyPr/>
        <a:lstStyle/>
        <a:p>
          <a:endParaRPr lang="zh-TW" altLang="en-US"/>
        </a:p>
      </dgm:t>
    </dgm:pt>
    <dgm:pt modelId="{3D3EF69D-5513-4A37-BF89-0322DD634B3F}" type="sibTrans" cxnId="{0985A830-2D10-4410-A9AB-3F1A11AB4487}">
      <dgm:prSet/>
      <dgm:spPr/>
      <dgm:t>
        <a:bodyPr/>
        <a:lstStyle/>
        <a:p>
          <a:endParaRPr lang="zh-TW" altLang="en-US"/>
        </a:p>
      </dgm:t>
    </dgm:pt>
    <dgm:pt modelId="{5B93F26C-8D03-422E-BD51-005F0CA625C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點餐功能</a:t>
          </a:r>
        </a:p>
      </dgm:t>
    </dgm:pt>
    <dgm:pt modelId="{9AD60FBC-3ED4-44A1-9E46-791013B00DDD}" type="parTrans" cxnId="{B3CBBD7A-9897-4DD6-ACBC-0252E8135EC5}">
      <dgm:prSet/>
      <dgm:spPr/>
      <dgm:t>
        <a:bodyPr/>
        <a:lstStyle/>
        <a:p>
          <a:endParaRPr lang="zh-TW" altLang="en-US"/>
        </a:p>
      </dgm:t>
    </dgm:pt>
    <dgm:pt modelId="{F3446D30-478F-4D0F-AFA4-5B56C88B9087}" type="sibTrans" cxnId="{B3CBBD7A-9897-4DD6-ACBC-0252E8135EC5}">
      <dgm:prSet/>
      <dgm:spPr/>
      <dgm:t>
        <a:bodyPr/>
        <a:lstStyle/>
        <a:p>
          <a:endParaRPr lang="zh-TW" altLang="en-US"/>
        </a:p>
      </dgm:t>
    </dgm:pt>
    <dgm:pt modelId="{1B2D29A2-FE02-4642-A485-E7687662B028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通知欄</a:t>
          </a:r>
        </a:p>
      </dgm:t>
    </dgm:pt>
    <dgm:pt modelId="{CCF2F426-9C38-468F-AFBD-A83A5E6822AE}" type="parTrans" cxnId="{3FAEB44C-C2A4-42E9-B0D0-6DDB8CCF9D01}">
      <dgm:prSet/>
      <dgm:spPr/>
      <dgm:t>
        <a:bodyPr/>
        <a:lstStyle/>
        <a:p>
          <a:endParaRPr lang="zh-TW" altLang="en-US"/>
        </a:p>
      </dgm:t>
    </dgm:pt>
    <dgm:pt modelId="{8E1B4D38-537B-4AC9-B26D-F5D47EA005E3}" type="sibTrans" cxnId="{3FAEB44C-C2A4-42E9-B0D0-6DDB8CCF9D01}">
      <dgm:prSet/>
      <dgm:spPr/>
      <dgm:t>
        <a:bodyPr/>
        <a:lstStyle/>
        <a:p>
          <a:endParaRPr lang="zh-TW" altLang="en-US"/>
        </a:p>
      </dgm:t>
    </dgm:pt>
    <dgm:pt modelId="{A9A8A9CC-2371-4F95-82BA-5BD2C8BD54E5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服務功能</a:t>
          </a:r>
        </a:p>
      </dgm:t>
    </dgm:pt>
    <dgm:pt modelId="{C9874037-C741-4CB9-86E9-93B631AE4B1A}" type="parTrans" cxnId="{379B7711-1E9D-4989-A24D-F84A2E521CBC}">
      <dgm:prSet/>
      <dgm:spPr/>
      <dgm:t>
        <a:bodyPr/>
        <a:lstStyle/>
        <a:p>
          <a:endParaRPr lang="zh-TW" altLang="en-US"/>
        </a:p>
      </dgm:t>
    </dgm:pt>
    <dgm:pt modelId="{816627E7-02D7-45F8-BC8C-27A0D56BCED1}" type="sibTrans" cxnId="{379B7711-1E9D-4989-A24D-F84A2E521CBC}">
      <dgm:prSet/>
      <dgm:spPr/>
      <dgm:t>
        <a:bodyPr/>
        <a:lstStyle/>
        <a:p>
          <a:endParaRPr lang="zh-TW" altLang="en-US"/>
        </a:p>
      </dgm:t>
    </dgm:pt>
    <dgm:pt modelId="{1E4EAFD9-1A91-4C45-AD2F-2B5BE21DEE53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資訊查看</a:t>
          </a:r>
        </a:p>
      </dgm:t>
    </dgm:pt>
    <dgm:pt modelId="{320BDA14-8238-4941-98F9-3E2000ABA384}" type="parTrans" cxnId="{C64233B1-C17D-45D6-B335-9A7DCCA9B20A}">
      <dgm:prSet/>
      <dgm:spPr/>
      <dgm:t>
        <a:bodyPr/>
        <a:lstStyle/>
        <a:p>
          <a:endParaRPr lang="zh-TW" altLang="en-US"/>
        </a:p>
      </dgm:t>
    </dgm:pt>
    <dgm:pt modelId="{656F28A5-11A3-496F-B7C9-2F1FA3F9871B}" type="sibTrans" cxnId="{C64233B1-C17D-45D6-B335-9A7DCCA9B20A}">
      <dgm:prSet/>
      <dgm:spPr/>
      <dgm:t>
        <a:bodyPr/>
        <a:lstStyle/>
        <a:p>
          <a:endParaRPr lang="zh-TW" altLang="en-US"/>
        </a:p>
      </dgm:t>
    </dgm:pt>
    <dgm:pt modelId="{03545996-12F5-4F2E-B137-55C659A932B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使用教學</a:t>
          </a:r>
        </a:p>
      </dgm:t>
    </dgm:pt>
    <dgm:pt modelId="{722A4FE7-6BED-4416-9890-F6CA30F3C72E}" type="parTrans" cxnId="{05E1624A-4517-4FF0-943E-5D4CF312ADBD}">
      <dgm:prSet/>
      <dgm:spPr/>
      <dgm:t>
        <a:bodyPr/>
        <a:lstStyle/>
        <a:p>
          <a:endParaRPr lang="zh-TW" altLang="en-US"/>
        </a:p>
      </dgm:t>
    </dgm:pt>
    <dgm:pt modelId="{4B29084A-F2E4-4CDA-96CB-4B9A935A1BFA}" type="sibTrans" cxnId="{05E1624A-4517-4FF0-943E-5D4CF312ADBD}">
      <dgm:prSet/>
      <dgm:spPr/>
      <dgm:t>
        <a:bodyPr/>
        <a:lstStyle/>
        <a:p>
          <a:endParaRPr lang="zh-TW" altLang="en-US"/>
        </a:p>
      </dgm:t>
    </dgm:pt>
    <dgm:pt modelId="{636E77C4-8D0C-46B4-8E2F-1B43FC5FCAA8}" type="pres">
      <dgm:prSet presAssocID="{B2C12AC7-5989-4DFD-BE3D-A18D5883E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E94B14-AC10-4C0C-9D9D-6CCABACDCE2C}" type="pres">
      <dgm:prSet presAssocID="{639CE4CA-82C6-4945-820E-3085BB60163D}" presName="hierRoot1" presStyleCnt="0">
        <dgm:presLayoutVars>
          <dgm:hierBranch val="init"/>
        </dgm:presLayoutVars>
      </dgm:prSet>
      <dgm:spPr/>
    </dgm:pt>
    <dgm:pt modelId="{BEC050C8-38C1-4D85-9473-5022F2C12091}" type="pres">
      <dgm:prSet presAssocID="{639CE4CA-82C6-4945-820E-3085BB60163D}" presName="rootComposite1" presStyleCnt="0"/>
      <dgm:spPr/>
    </dgm:pt>
    <dgm:pt modelId="{D060A2A0-FE5E-4B80-8322-D367E98CBCE0}" type="pres">
      <dgm:prSet presAssocID="{639CE4CA-82C6-4945-820E-3085BB60163D}" presName="rootText1" presStyleLbl="node0" presStyleIdx="0" presStyleCnt="1" custScaleX="572543">
        <dgm:presLayoutVars>
          <dgm:chPref val="3"/>
        </dgm:presLayoutVars>
      </dgm:prSet>
      <dgm:spPr/>
    </dgm:pt>
    <dgm:pt modelId="{0C6D49E1-3401-4C33-91ED-234AA5FCFBA4}" type="pres">
      <dgm:prSet presAssocID="{639CE4CA-82C6-4945-820E-3085BB60163D}" presName="rootConnector1" presStyleLbl="node1" presStyleIdx="0" presStyleCnt="0"/>
      <dgm:spPr/>
    </dgm:pt>
    <dgm:pt modelId="{963BEE40-142C-4FFD-AF5A-E432B44FCE5E}" type="pres">
      <dgm:prSet presAssocID="{639CE4CA-82C6-4945-820E-3085BB60163D}" presName="hierChild2" presStyleCnt="0"/>
      <dgm:spPr/>
    </dgm:pt>
    <dgm:pt modelId="{CBA4DDE3-4E88-4DE9-88FC-4C7BFA45E7E9}" type="pres">
      <dgm:prSet presAssocID="{472EFE88-16A5-40A8-A3FD-DAEDEEA534E6}" presName="Name37" presStyleLbl="parChTrans1D2" presStyleIdx="0" presStyleCnt="1"/>
      <dgm:spPr/>
    </dgm:pt>
    <dgm:pt modelId="{4ABD9E55-500A-4CF8-A2F3-04D4F40D1194}" type="pres">
      <dgm:prSet presAssocID="{A8457424-B5CB-497F-B133-66CF7B038AE9}" presName="hierRoot2" presStyleCnt="0">
        <dgm:presLayoutVars>
          <dgm:hierBranch val="init"/>
        </dgm:presLayoutVars>
      </dgm:prSet>
      <dgm:spPr/>
    </dgm:pt>
    <dgm:pt modelId="{A2A3DF78-C599-469F-B2BC-337F8D4F0263}" type="pres">
      <dgm:prSet presAssocID="{A8457424-B5CB-497F-B133-66CF7B038AE9}" presName="rootComposite" presStyleCnt="0"/>
      <dgm:spPr/>
    </dgm:pt>
    <dgm:pt modelId="{2A375F59-0C5D-416B-97C1-FA4040F60BE4}" type="pres">
      <dgm:prSet presAssocID="{A8457424-B5CB-497F-B133-66CF7B038AE9}" presName="rootText" presStyleLbl="node2" presStyleIdx="0" presStyleCnt="1" custScaleX="201930" custLinFactNeighborX="-126" custLinFactNeighborY="1660">
        <dgm:presLayoutVars>
          <dgm:chPref val="3"/>
        </dgm:presLayoutVars>
      </dgm:prSet>
      <dgm:spPr/>
    </dgm:pt>
    <dgm:pt modelId="{CF0C61B7-8112-4E14-A416-512A8A7EFC1A}" type="pres">
      <dgm:prSet presAssocID="{A8457424-B5CB-497F-B133-66CF7B038AE9}" presName="rootConnector" presStyleLbl="node2" presStyleIdx="0" presStyleCnt="1"/>
      <dgm:spPr/>
    </dgm:pt>
    <dgm:pt modelId="{29FC740E-53C3-4B6C-AF80-A9277A1841FB}" type="pres">
      <dgm:prSet presAssocID="{A8457424-B5CB-497F-B133-66CF7B038AE9}" presName="hierChild4" presStyleCnt="0"/>
      <dgm:spPr/>
    </dgm:pt>
    <dgm:pt modelId="{8EF09F4F-A1E1-4D4A-A716-330F70F3B7FE}" type="pres">
      <dgm:prSet presAssocID="{C9874037-C741-4CB9-86E9-93B631AE4B1A}" presName="Name37" presStyleLbl="parChTrans1D3" presStyleIdx="0" presStyleCnt="2"/>
      <dgm:spPr/>
    </dgm:pt>
    <dgm:pt modelId="{5FDB21D0-9DEA-4CD6-87CD-76ADEE97DB7C}" type="pres">
      <dgm:prSet presAssocID="{A9A8A9CC-2371-4F95-82BA-5BD2C8BD54E5}" presName="hierRoot2" presStyleCnt="0">
        <dgm:presLayoutVars>
          <dgm:hierBranch val="init"/>
        </dgm:presLayoutVars>
      </dgm:prSet>
      <dgm:spPr/>
    </dgm:pt>
    <dgm:pt modelId="{0F2E04CE-772D-4E04-B60E-C600BD81B70B}" type="pres">
      <dgm:prSet presAssocID="{A9A8A9CC-2371-4F95-82BA-5BD2C8BD54E5}" presName="rootComposite" presStyleCnt="0"/>
      <dgm:spPr/>
    </dgm:pt>
    <dgm:pt modelId="{A123184F-7FA4-4535-91E2-7E047094FFA7}" type="pres">
      <dgm:prSet presAssocID="{A9A8A9CC-2371-4F95-82BA-5BD2C8BD54E5}" presName="rootText" presStyleLbl="node3" presStyleIdx="0" presStyleCnt="2" custScaleX="171804" custLinFactX="-32324" custLinFactNeighborX="-100000">
        <dgm:presLayoutVars>
          <dgm:chPref val="3"/>
        </dgm:presLayoutVars>
      </dgm:prSet>
      <dgm:spPr/>
    </dgm:pt>
    <dgm:pt modelId="{81D9270C-3BE5-4DDF-A1D8-DB96A1FE3D10}" type="pres">
      <dgm:prSet presAssocID="{A9A8A9CC-2371-4F95-82BA-5BD2C8BD54E5}" presName="rootConnector" presStyleLbl="node3" presStyleIdx="0" presStyleCnt="2"/>
      <dgm:spPr/>
    </dgm:pt>
    <dgm:pt modelId="{55297CDB-8871-4421-B168-324A2F984755}" type="pres">
      <dgm:prSet presAssocID="{A9A8A9CC-2371-4F95-82BA-5BD2C8BD54E5}" presName="hierChild4" presStyleCnt="0"/>
      <dgm:spPr/>
    </dgm:pt>
    <dgm:pt modelId="{86C167E0-E46A-449E-B586-76D1D7F802E8}" type="pres">
      <dgm:prSet presAssocID="{6BE7F1CB-9856-4503-B6AF-E2EE7E2D6792}" presName="Name37" presStyleLbl="parChTrans1D4" presStyleIdx="0" presStyleCnt="4"/>
      <dgm:spPr/>
    </dgm:pt>
    <dgm:pt modelId="{7800791C-F171-4A2D-9570-C2A0AF1D2D31}" type="pres">
      <dgm:prSet presAssocID="{9C401FF4-E3ED-4138-8833-EA3334D9BAE8}" presName="hierRoot2" presStyleCnt="0">
        <dgm:presLayoutVars>
          <dgm:hierBranch val="init"/>
        </dgm:presLayoutVars>
      </dgm:prSet>
      <dgm:spPr/>
    </dgm:pt>
    <dgm:pt modelId="{F1730CAD-0FBD-41BE-BF46-3DD036CA424D}" type="pres">
      <dgm:prSet presAssocID="{9C401FF4-E3ED-4138-8833-EA3334D9BAE8}" presName="rootComposite" presStyleCnt="0"/>
      <dgm:spPr/>
    </dgm:pt>
    <dgm:pt modelId="{CCED5607-7F8C-4C87-AAD2-9E43CC78810B}" type="pres">
      <dgm:prSet presAssocID="{9C401FF4-E3ED-4138-8833-EA3334D9BAE8}" presName="rootText" presStyleLbl="node4" presStyleIdx="0" presStyleCnt="4" custScaleX="143170" custLinFactX="-21548" custLinFactNeighborX="-100000">
        <dgm:presLayoutVars>
          <dgm:chPref val="3"/>
        </dgm:presLayoutVars>
      </dgm:prSet>
      <dgm:spPr/>
    </dgm:pt>
    <dgm:pt modelId="{260212E3-A171-42A2-9D2E-741073B88525}" type="pres">
      <dgm:prSet presAssocID="{9C401FF4-E3ED-4138-8833-EA3334D9BAE8}" presName="rootConnector" presStyleLbl="node4" presStyleIdx="0" presStyleCnt="4"/>
      <dgm:spPr/>
    </dgm:pt>
    <dgm:pt modelId="{66558849-2EE8-4AF6-88E3-9B1FFB11D850}" type="pres">
      <dgm:prSet presAssocID="{9C401FF4-E3ED-4138-8833-EA3334D9BAE8}" presName="hierChild4" presStyleCnt="0"/>
      <dgm:spPr/>
    </dgm:pt>
    <dgm:pt modelId="{3052DB34-6B70-412D-BCE7-BBAF59068112}" type="pres">
      <dgm:prSet presAssocID="{9C401FF4-E3ED-4138-8833-EA3334D9BAE8}" presName="hierChild5" presStyleCnt="0"/>
      <dgm:spPr/>
    </dgm:pt>
    <dgm:pt modelId="{DE3FE0E2-DA0E-484E-A290-977D15406C36}" type="pres">
      <dgm:prSet presAssocID="{9AD60FBC-3ED4-44A1-9E46-791013B00DDD}" presName="Name37" presStyleLbl="parChTrans1D4" presStyleIdx="1" presStyleCnt="4"/>
      <dgm:spPr/>
    </dgm:pt>
    <dgm:pt modelId="{4A4AD2AB-C86A-4DB3-9A6F-5E4E26262FAF}" type="pres">
      <dgm:prSet presAssocID="{5B93F26C-8D03-422E-BD51-005F0CA625CD}" presName="hierRoot2" presStyleCnt="0">
        <dgm:presLayoutVars>
          <dgm:hierBranch val="init"/>
        </dgm:presLayoutVars>
      </dgm:prSet>
      <dgm:spPr/>
    </dgm:pt>
    <dgm:pt modelId="{C8F309F3-D5C3-4A56-9949-A5E25A7CA044}" type="pres">
      <dgm:prSet presAssocID="{5B93F26C-8D03-422E-BD51-005F0CA625CD}" presName="rootComposite" presStyleCnt="0"/>
      <dgm:spPr/>
    </dgm:pt>
    <dgm:pt modelId="{C90D1AE8-38E1-40FC-9536-E827629C0CC0}" type="pres">
      <dgm:prSet presAssocID="{5B93F26C-8D03-422E-BD51-005F0CA625CD}" presName="rootText" presStyleLbl="node4" presStyleIdx="1" presStyleCnt="4" custScaleX="143170" custLinFactX="-21548" custLinFactNeighborX="-100000">
        <dgm:presLayoutVars>
          <dgm:chPref val="3"/>
        </dgm:presLayoutVars>
      </dgm:prSet>
      <dgm:spPr/>
    </dgm:pt>
    <dgm:pt modelId="{D7841CF2-B79A-4028-9A80-F61D63A2D514}" type="pres">
      <dgm:prSet presAssocID="{5B93F26C-8D03-422E-BD51-005F0CA625CD}" presName="rootConnector" presStyleLbl="node4" presStyleIdx="1" presStyleCnt="4"/>
      <dgm:spPr/>
    </dgm:pt>
    <dgm:pt modelId="{5D7F90D8-D2CD-4B94-9F29-BA921FFF0DEC}" type="pres">
      <dgm:prSet presAssocID="{5B93F26C-8D03-422E-BD51-005F0CA625CD}" presName="hierChild4" presStyleCnt="0"/>
      <dgm:spPr/>
    </dgm:pt>
    <dgm:pt modelId="{FE1A67A5-851A-48EA-9512-D9E209B2D863}" type="pres">
      <dgm:prSet presAssocID="{5B93F26C-8D03-422E-BD51-005F0CA625CD}" presName="hierChild5" presStyleCnt="0"/>
      <dgm:spPr/>
    </dgm:pt>
    <dgm:pt modelId="{4E7D3E35-2F2D-4541-9D88-E9C17A936D34}" type="pres">
      <dgm:prSet presAssocID="{CCF2F426-9C38-468F-AFBD-A83A5E6822AE}" presName="Name37" presStyleLbl="parChTrans1D4" presStyleIdx="2" presStyleCnt="4"/>
      <dgm:spPr/>
    </dgm:pt>
    <dgm:pt modelId="{D58A69AC-FA55-4307-8A4A-434F6C31481D}" type="pres">
      <dgm:prSet presAssocID="{1B2D29A2-FE02-4642-A485-E7687662B028}" presName="hierRoot2" presStyleCnt="0">
        <dgm:presLayoutVars>
          <dgm:hierBranch val="init"/>
        </dgm:presLayoutVars>
      </dgm:prSet>
      <dgm:spPr/>
    </dgm:pt>
    <dgm:pt modelId="{D0435E2B-0B48-4F37-AA4D-4D9C38F65ADF}" type="pres">
      <dgm:prSet presAssocID="{1B2D29A2-FE02-4642-A485-E7687662B028}" presName="rootComposite" presStyleCnt="0"/>
      <dgm:spPr/>
    </dgm:pt>
    <dgm:pt modelId="{8BA1AA4C-4D7F-4DD6-BC98-6EA3193CCFD2}" type="pres">
      <dgm:prSet presAssocID="{1B2D29A2-FE02-4642-A485-E7687662B028}" presName="rootText" presStyleLbl="node4" presStyleIdx="2" presStyleCnt="4" custScaleX="143170" custLinFactX="-21548" custLinFactNeighborX="-100000">
        <dgm:presLayoutVars>
          <dgm:chPref val="3"/>
        </dgm:presLayoutVars>
      </dgm:prSet>
      <dgm:spPr/>
    </dgm:pt>
    <dgm:pt modelId="{7D11A13B-DA4D-4B38-AB98-9377C1A21C2F}" type="pres">
      <dgm:prSet presAssocID="{1B2D29A2-FE02-4642-A485-E7687662B028}" presName="rootConnector" presStyleLbl="node4" presStyleIdx="2" presStyleCnt="4"/>
      <dgm:spPr/>
    </dgm:pt>
    <dgm:pt modelId="{CAED370F-38CC-4076-AC1A-DB4AB4F6AAE1}" type="pres">
      <dgm:prSet presAssocID="{1B2D29A2-FE02-4642-A485-E7687662B028}" presName="hierChild4" presStyleCnt="0"/>
      <dgm:spPr/>
    </dgm:pt>
    <dgm:pt modelId="{2CD83E8C-D152-4132-9E1E-904F1D756957}" type="pres">
      <dgm:prSet presAssocID="{1B2D29A2-FE02-4642-A485-E7687662B028}" presName="hierChild5" presStyleCnt="0"/>
      <dgm:spPr/>
    </dgm:pt>
    <dgm:pt modelId="{DDA64624-5105-46CD-B230-BC6ED06653F9}" type="pres">
      <dgm:prSet presAssocID="{A9A8A9CC-2371-4F95-82BA-5BD2C8BD54E5}" presName="hierChild5" presStyleCnt="0"/>
      <dgm:spPr/>
    </dgm:pt>
    <dgm:pt modelId="{6D0D778D-3764-4EBC-8AAE-67496482D83D}" type="pres">
      <dgm:prSet presAssocID="{320BDA14-8238-4941-98F9-3E2000ABA384}" presName="Name37" presStyleLbl="parChTrans1D3" presStyleIdx="1" presStyleCnt="2"/>
      <dgm:spPr/>
    </dgm:pt>
    <dgm:pt modelId="{3F363033-44DF-4713-ADFE-C93A1C789B6F}" type="pres">
      <dgm:prSet presAssocID="{1E4EAFD9-1A91-4C45-AD2F-2B5BE21DEE53}" presName="hierRoot2" presStyleCnt="0">
        <dgm:presLayoutVars>
          <dgm:hierBranch val="init"/>
        </dgm:presLayoutVars>
      </dgm:prSet>
      <dgm:spPr/>
    </dgm:pt>
    <dgm:pt modelId="{79B10AD9-0800-44F1-AF98-7F43D73F7C1F}" type="pres">
      <dgm:prSet presAssocID="{1E4EAFD9-1A91-4C45-AD2F-2B5BE21DEE53}" presName="rootComposite" presStyleCnt="0"/>
      <dgm:spPr/>
    </dgm:pt>
    <dgm:pt modelId="{A0B6688D-508F-4AAB-85FC-F6E91EF81E1D}" type="pres">
      <dgm:prSet presAssocID="{1E4EAFD9-1A91-4C45-AD2F-2B5BE21DEE53}" presName="rootText" presStyleLbl="node3" presStyleIdx="1" presStyleCnt="2" custScaleX="171804" custLinFactX="47478" custLinFactNeighborX="100000">
        <dgm:presLayoutVars>
          <dgm:chPref val="3"/>
        </dgm:presLayoutVars>
      </dgm:prSet>
      <dgm:spPr/>
    </dgm:pt>
    <dgm:pt modelId="{9111752F-611A-49EE-8E71-0171CBD4649D}" type="pres">
      <dgm:prSet presAssocID="{1E4EAFD9-1A91-4C45-AD2F-2B5BE21DEE53}" presName="rootConnector" presStyleLbl="node3" presStyleIdx="1" presStyleCnt="2"/>
      <dgm:spPr/>
    </dgm:pt>
    <dgm:pt modelId="{8E76380A-90E9-4F84-9F98-DD28CA572730}" type="pres">
      <dgm:prSet presAssocID="{1E4EAFD9-1A91-4C45-AD2F-2B5BE21DEE53}" presName="hierChild4" presStyleCnt="0"/>
      <dgm:spPr/>
    </dgm:pt>
    <dgm:pt modelId="{2F83F6FD-C982-46F9-96D4-BEE7B1060AE5}" type="pres">
      <dgm:prSet presAssocID="{722A4FE7-6BED-4416-9890-F6CA30F3C72E}" presName="Name37" presStyleLbl="parChTrans1D4" presStyleIdx="3" presStyleCnt="4"/>
      <dgm:spPr/>
    </dgm:pt>
    <dgm:pt modelId="{616B9CFD-6430-43AC-9C21-356E051AEDA7}" type="pres">
      <dgm:prSet presAssocID="{03545996-12F5-4F2E-B137-55C659A932BD}" presName="hierRoot2" presStyleCnt="0">
        <dgm:presLayoutVars>
          <dgm:hierBranch val="init"/>
        </dgm:presLayoutVars>
      </dgm:prSet>
      <dgm:spPr/>
    </dgm:pt>
    <dgm:pt modelId="{2E4A80DE-FBB2-406F-AAD9-D64501C27C49}" type="pres">
      <dgm:prSet presAssocID="{03545996-12F5-4F2E-B137-55C659A932BD}" presName="rootComposite" presStyleCnt="0"/>
      <dgm:spPr/>
    </dgm:pt>
    <dgm:pt modelId="{72E1711C-CAC1-4FEB-A44D-B89636FAD646}" type="pres">
      <dgm:prSet presAssocID="{03545996-12F5-4F2E-B137-55C659A932BD}" presName="rootText" presStyleLbl="node4" presStyleIdx="3" presStyleCnt="4" custScaleX="143171" custLinFactX="79736" custLinFactNeighborX="100000">
        <dgm:presLayoutVars>
          <dgm:chPref val="3"/>
        </dgm:presLayoutVars>
      </dgm:prSet>
      <dgm:spPr/>
    </dgm:pt>
    <dgm:pt modelId="{41A5D9BF-5C21-4A50-8966-55424778DDC4}" type="pres">
      <dgm:prSet presAssocID="{03545996-12F5-4F2E-B137-55C659A932BD}" presName="rootConnector" presStyleLbl="node4" presStyleIdx="3" presStyleCnt="4"/>
      <dgm:spPr/>
    </dgm:pt>
    <dgm:pt modelId="{9DB76BEB-EA0F-4470-AF7C-EA1C40F4A169}" type="pres">
      <dgm:prSet presAssocID="{03545996-12F5-4F2E-B137-55C659A932BD}" presName="hierChild4" presStyleCnt="0"/>
      <dgm:spPr/>
    </dgm:pt>
    <dgm:pt modelId="{FA18B263-5CD5-4F9E-8960-0BEFC7C4CE2F}" type="pres">
      <dgm:prSet presAssocID="{03545996-12F5-4F2E-B137-55C659A932BD}" presName="hierChild5" presStyleCnt="0"/>
      <dgm:spPr/>
    </dgm:pt>
    <dgm:pt modelId="{99107153-C4C7-4373-874D-E6F1261B6752}" type="pres">
      <dgm:prSet presAssocID="{1E4EAFD9-1A91-4C45-AD2F-2B5BE21DEE53}" presName="hierChild5" presStyleCnt="0"/>
      <dgm:spPr/>
    </dgm:pt>
    <dgm:pt modelId="{1A732F0B-FEEA-4880-942E-DDED9F1C7440}" type="pres">
      <dgm:prSet presAssocID="{A8457424-B5CB-497F-B133-66CF7B038AE9}" presName="hierChild5" presStyleCnt="0"/>
      <dgm:spPr/>
    </dgm:pt>
    <dgm:pt modelId="{CB0D2A37-37FB-492D-9664-E943AD7ACA43}" type="pres">
      <dgm:prSet presAssocID="{639CE4CA-82C6-4945-820E-3085BB60163D}" presName="hierChild3" presStyleCnt="0"/>
      <dgm:spPr/>
    </dgm:pt>
  </dgm:ptLst>
  <dgm:cxnLst>
    <dgm:cxn modelId="{21588404-8B65-4ECF-A75D-5FB960C3D953}" srcId="{B2C12AC7-5989-4DFD-BE3D-A18D5883ED11}" destId="{639CE4CA-82C6-4945-820E-3085BB60163D}" srcOrd="0" destOrd="0" parTransId="{423CAD60-130C-4D29-B42A-E29AD1E4771D}" sibTransId="{3C38B3C3-46DD-40FD-857E-92BCDC2C69EC}"/>
    <dgm:cxn modelId="{163FA00B-676A-4BB6-B381-2E29867260AE}" type="presOf" srcId="{A9A8A9CC-2371-4F95-82BA-5BD2C8BD54E5}" destId="{A123184F-7FA4-4535-91E2-7E047094FFA7}" srcOrd="0" destOrd="0" presId="urn:microsoft.com/office/officeart/2005/8/layout/orgChart1"/>
    <dgm:cxn modelId="{F018F50D-937D-465B-AA96-03755463508A}" type="presOf" srcId="{9C401FF4-E3ED-4138-8833-EA3334D9BAE8}" destId="{260212E3-A171-42A2-9D2E-741073B88525}" srcOrd="1" destOrd="0" presId="urn:microsoft.com/office/officeart/2005/8/layout/orgChart1"/>
    <dgm:cxn modelId="{379B7711-1E9D-4989-A24D-F84A2E521CBC}" srcId="{A8457424-B5CB-497F-B133-66CF7B038AE9}" destId="{A9A8A9CC-2371-4F95-82BA-5BD2C8BD54E5}" srcOrd="0" destOrd="0" parTransId="{C9874037-C741-4CB9-86E9-93B631AE4B1A}" sibTransId="{816627E7-02D7-45F8-BC8C-27A0D56BCED1}"/>
    <dgm:cxn modelId="{568E8616-EFAE-4A04-BE98-D5CEFC9CB7EA}" type="presOf" srcId="{03545996-12F5-4F2E-B137-55C659A932BD}" destId="{72E1711C-CAC1-4FEB-A44D-B89636FAD646}" srcOrd="0" destOrd="0" presId="urn:microsoft.com/office/officeart/2005/8/layout/orgChart1"/>
    <dgm:cxn modelId="{9534F620-3956-4D9F-9C7C-640EC67648E2}" type="presOf" srcId="{6BE7F1CB-9856-4503-B6AF-E2EE7E2D6792}" destId="{86C167E0-E46A-449E-B586-76D1D7F802E8}" srcOrd="0" destOrd="0" presId="urn:microsoft.com/office/officeart/2005/8/layout/orgChart1"/>
    <dgm:cxn modelId="{BF506D21-3C69-415D-82C4-381065DDEA7F}" type="presOf" srcId="{A8457424-B5CB-497F-B133-66CF7B038AE9}" destId="{CF0C61B7-8112-4E14-A416-512A8A7EFC1A}" srcOrd="1" destOrd="0" presId="urn:microsoft.com/office/officeart/2005/8/layout/orgChart1"/>
    <dgm:cxn modelId="{8217F124-7DB9-478D-AB01-B81357704DAB}" type="presOf" srcId="{1B2D29A2-FE02-4642-A485-E7687662B028}" destId="{8BA1AA4C-4D7F-4DD6-BC98-6EA3193CCFD2}" srcOrd="0" destOrd="0" presId="urn:microsoft.com/office/officeart/2005/8/layout/orgChart1"/>
    <dgm:cxn modelId="{0985A830-2D10-4410-A9AB-3F1A11AB4487}" srcId="{A9A8A9CC-2371-4F95-82BA-5BD2C8BD54E5}" destId="{9C401FF4-E3ED-4138-8833-EA3334D9BAE8}" srcOrd="0" destOrd="0" parTransId="{6BE7F1CB-9856-4503-B6AF-E2EE7E2D6792}" sibTransId="{3D3EF69D-5513-4A37-BF89-0322DD634B3F}"/>
    <dgm:cxn modelId="{A9048444-BC6D-43BE-8C85-66B0A8AD2FAD}" type="presOf" srcId="{9C401FF4-E3ED-4138-8833-EA3334D9BAE8}" destId="{CCED5607-7F8C-4C87-AAD2-9E43CC78810B}" srcOrd="0" destOrd="0" presId="urn:microsoft.com/office/officeart/2005/8/layout/orgChart1"/>
    <dgm:cxn modelId="{05E1624A-4517-4FF0-943E-5D4CF312ADBD}" srcId="{1E4EAFD9-1A91-4C45-AD2F-2B5BE21DEE53}" destId="{03545996-12F5-4F2E-B137-55C659A932BD}" srcOrd="0" destOrd="0" parTransId="{722A4FE7-6BED-4416-9890-F6CA30F3C72E}" sibTransId="{4B29084A-F2E4-4CDA-96CB-4B9A935A1BFA}"/>
    <dgm:cxn modelId="{3FAEB44C-C2A4-42E9-B0D0-6DDB8CCF9D01}" srcId="{A9A8A9CC-2371-4F95-82BA-5BD2C8BD54E5}" destId="{1B2D29A2-FE02-4642-A485-E7687662B028}" srcOrd="2" destOrd="0" parTransId="{CCF2F426-9C38-468F-AFBD-A83A5E6822AE}" sibTransId="{8E1B4D38-537B-4AC9-B26D-F5D47EA005E3}"/>
    <dgm:cxn modelId="{8F0B0B4F-C674-41DC-87E8-62601EFFEE8D}" type="presOf" srcId="{CCF2F426-9C38-468F-AFBD-A83A5E6822AE}" destId="{4E7D3E35-2F2D-4541-9D88-E9C17A936D34}" srcOrd="0" destOrd="0" presId="urn:microsoft.com/office/officeart/2005/8/layout/orgChart1"/>
    <dgm:cxn modelId="{5D2D6B76-5C7D-4DC4-B084-6D471FA84E7F}" type="presOf" srcId="{722A4FE7-6BED-4416-9890-F6CA30F3C72E}" destId="{2F83F6FD-C982-46F9-96D4-BEE7B1060AE5}" srcOrd="0" destOrd="0" presId="urn:microsoft.com/office/officeart/2005/8/layout/orgChart1"/>
    <dgm:cxn modelId="{B3CBBD7A-9897-4DD6-ACBC-0252E8135EC5}" srcId="{A9A8A9CC-2371-4F95-82BA-5BD2C8BD54E5}" destId="{5B93F26C-8D03-422E-BD51-005F0CA625CD}" srcOrd="1" destOrd="0" parTransId="{9AD60FBC-3ED4-44A1-9E46-791013B00DDD}" sibTransId="{F3446D30-478F-4D0F-AFA4-5B56C88B9087}"/>
    <dgm:cxn modelId="{9F59207B-38A0-4636-BDE4-11B1E3366525}" type="presOf" srcId="{C9874037-C741-4CB9-86E9-93B631AE4B1A}" destId="{8EF09F4F-A1E1-4D4A-A716-330F70F3B7FE}" srcOrd="0" destOrd="0" presId="urn:microsoft.com/office/officeart/2005/8/layout/orgChart1"/>
    <dgm:cxn modelId="{84438382-32A7-418E-8D2C-F4B06B66BBB7}" type="presOf" srcId="{B2C12AC7-5989-4DFD-BE3D-A18D5883ED11}" destId="{636E77C4-8D0C-46B4-8E2F-1B43FC5FCAA8}" srcOrd="0" destOrd="0" presId="urn:microsoft.com/office/officeart/2005/8/layout/orgChart1"/>
    <dgm:cxn modelId="{D28ACF82-9600-494E-A76D-C3B65CCBC7CA}" type="presOf" srcId="{03545996-12F5-4F2E-B137-55C659A932BD}" destId="{41A5D9BF-5C21-4A50-8966-55424778DDC4}" srcOrd="1" destOrd="0" presId="urn:microsoft.com/office/officeart/2005/8/layout/orgChart1"/>
    <dgm:cxn modelId="{584A3A83-EE5E-4D63-87A0-3FEBDAD735BC}" type="presOf" srcId="{5B93F26C-8D03-422E-BD51-005F0CA625CD}" destId="{D7841CF2-B79A-4028-9A80-F61D63A2D514}" srcOrd="1" destOrd="0" presId="urn:microsoft.com/office/officeart/2005/8/layout/orgChart1"/>
    <dgm:cxn modelId="{AE908184-CD7F-43FB-A03C-27FFF9849B8D}" type="presOf" srcId="{1B2D29A2-FE02-4642-A485-E7687662B028}" destId="{7D11A13B-DA4D-4B38-AB98-9377C1A21C2F}" srcOrd="1" destOrd="0" presId="urn:microsoft.com/office/officeart/2005/8/layout/orgChart1"/>
    <dgm:cxn modelId="{0BF1FC8D-9891-4770-8336-2B6785B891A9}" srcId="{639CE4CA-82C6-4945-820E-3085BB60163D}" destId="{A8457424-B5CB-497F-B133-66CF7B038AE9}" srcOrd="0" destOrd="0" parTransId="{472EFE88-16A5-40A8-A3FD-DAEDEEA534E6}" sibTransId="{A9D7B471-289F-49BB-ABEF-D6E5F82644CB}"/>
    <dgm:cxn modelId="{9F5A8091-C708-4BB0-B581-B9620B1B0A6E}" type="presOf" srcId="{A8457424-B5CB-497F-B133-66CF7B038AE9}" destId="{2A375F59-0C5D-416B-97C1-FA4040F60BE4}" srcOrd="0" destOrd="0" presId="urn:microsoft.com/office/officeart/2005/8/layout/orgChart1"/>
    <dgm:cxn modelId="{DB71B597-C397-47E4-9D4A-ACB3ADAA1571}" type="presOf" srcId="{1E4EAFD9-1A91-4C45-AD2F-2B5BE21DEE53}" destId="{A0B6688D-508F-4AAB-85FC-F6E91EF81E1D}" srcOrd="0" destOrd="0" presId="urn:microsoft.com/office/officeart/2005/8/layout/orgChart1"/>
    <dgm:cxn modelId="{7EA569A3-8E79-42EE-A66D-0C7FE8903BDB}" type="presOf" srcId="{639CE4CA-82C6-4945-820E-3085BB60163D}" destId="{0C6D49E1-3401-4C33-91ED-234AA5FCFBA4}" srcOrd="1" destOrd="0" presId="urn:microsoft.com/office/officeart/2005/8/layout/orgChart1"/>
    <dgm:cxn modelId="{45DBD1AB-570C-40DB-82C5-3C319564DA72}" type="presOf" srcId="{5B93F26C-8D03-422E-BD51-005F0CA625CD}" destId="{C90D1AE8-38E1-40FC-9536-E827629C0CC0}" srcOrd="0" destOrd="0" presId="urn:microsoft.com/office/officeart/2005/8/layout/orgChart1"/>
    <dgm:cxn modelId="{C64233B1-C17D-45D6-B335-9A7DCCA9B20A}" srcId="{A8457424-B5CB-497F-B133-66CF7B038AE9}" destId="{1E4EAFD9-1A91-4C45-AD2F-2B5BE21DEE53}" srcOrd="1" destOrd="0" parTransId="{320BDA14-8238-4941-98F9-3E2000ABA384}" sibTransId="{656F28A5-11A3-496F-B7C9-2F1FA3F9871B}"/>
    <dgm:cxn modelId="{7D5359B1-0157-491B-BD6D-00724B6681EB}" type="presOf" srcId="{1E4EAFD9-1A91-4C45-AD2F-2B5BE21DEE53}" destId="{9111752F-611A-49EE-8E71-0171CBD4649D}" srcOrd="1" destOrd="0" presId="urn:microsoft.com/office/officeart/2005/8/layout/orgChart1"/>
    <dgm:cxn modelId="{996FC2BB-A7CB-4B5E-8089-233E3D997B5C}" type="presOf" srcId="{320BDA14-8238-4941-98F9-3E2000ABA384}" destId="{6D0D778D-3764-4EBC-8AAE-67496482D83D}" srcOrd="0" destOrd="0" presId="urn:microsoft.com/office/officeart/2005/8/layout/orgChart1"/>
    <dgm:cxn modelId="{2F065FD7-FCE3-4D84-804C-6A29BA570649}" type="presOf" srcId="{9AD60FBC-3ED4-44A1-9E46-791013B00DDD}" destId="{DE3FE0E2-DA0E-484E-A290-977D15406C36}" srcOrd="0" destOrd="0" presId="urn:microsoft.com/office/officeart/2005/8/layout/orgChart1"/>
    <dgm:cxn modelId="{F654CADB-9AA3-4DC2-ABD8-F5CAF9ED423D}" type="presOf" srcId="{639CE4CA-82C6-4945-820E-3085BB60163D}" destId="{D060A2A0-FE5E-4B80-8322-D367E98CBCE0}" srcOrd="0" destOrd="0" presId="urn:microsoft.com/office/officeart/2005/8/layout/orgChart1"/>
    <dgm:cxn modelId="{8F0179F5-7547-4702-99F8-1526492EE4C9}" type="presOf" srcId="{A9A8A9CC-2371-4F95-82BA-5BD2C8BD54E5}" destId="{81D9270C-3BE5-4DDF-A1D8-DB96A1FE3D10}" srcOrd="1" destOrd="0" presId="urn:microsoft.com/office/officeart/2005/8/layout/orgChart1"/>
    <dgm:cxn modelId="{988776FF-D650-4CFF-A389-D3B5CAA93132}" type="presOf" srcId="{472EFE88-16A5-40A8-A3FD-DAEDEEA534E6}" destId="{CBA4DDE3-4E88-4DE9-88FC-4C7BFA45E7E9}" srcOrd="0" destOrd="0" presId="urn:microsoft.com/office/officeart/2005/8/layout/orgChart1"/>
    <dgm:cxn modelId="{D7E1BE03-12C6-491A-83E1-216F091D1A1F}" type="presParOf" srcId="{636E77C4-8D0C-46B4-8E2F-1B43FC5FCAA8}" destId="{6EE94B14-AC10-4C0C-9D9D-6CCABACDCE2C}" srcOrd="0" destOrd="0" presId="urn:microsoft.com/office/officeart/2005/8/layout/orgChart1"/>
    <dgm:cxn modelId="{DA0BFC48-ED75-4FCB-82A1-6394F3B2DAF9}" type="presParOf" srcId="{6EE94B14-AC10-4C0C-9D9D-6CCABACDCE2C}" destId="{BEC050C8-38C1-4D85-9473-5022F2C12091}" srcOrd="0" destOrd="0" presId="urn:microsoft.com/office/officeart/2005/8/layout/orgChart1"/>
    <dgm:cxn modelId="{1E587226-C522-40A3-A94C-4664A503CC7C}" type="presParOf" srcId="{BEC050C8-38C1-4D85-9473-5022F2C12091}" destId="{D060A2A0-FE5E-4B80-8322-D367E98CBCE0}" srcOrd="0" destOrd="0" presId="urn:microsoft.com/office/officeart/2005/8/layout/orgChart1"/>
    <dgm:cxn modelId="{5EDE2DA2-D4E0-4FF9-B20B-391E9768132C}" type="presParOf" srcId="{BEC050C8-38C1-4D85-9473-5022F2C12091}" destId="{0C6D49E1-3401-4C33-91ED-234AA5FCFBA4}" srcOrd="1" destOrd="0" presId="urn:microsoft.com/office/officeart/2005/8/layout/orgChart1"/>
    <dgm:cxn modelId="{5F4556BC-7C92-454A-B06D-BF9BCE47B498}" type="presParOf" srcId="{6EE94B14-AC10-4C0C-9D9D-6CCABACDCE2C}" destId="{963BEE40-142C-4FFD-AF5A-E432B44FCE5E}" srcOrd="1" destOrd="0" presId="urn:microsoft.com/office/officeart/2005/8/layout/orgChart1"/>
    <dgm:cxn modelId="{A50065E3-C077-42CA-8C4E-324FE316FBD4}" type="presParOf" srcId="{963BEE40-142C-4FFD-AF5A-E432B44FCE5E}" destId="{CBA4DDE3-4E88-4DE9-88FC-4C7BFA45E7E9}" srcOrd="0" destOrd="0" presId="urn:microsoft.com/office/officeart/2005/8/layout/orgChart1"/>
    <dgm:cxn modelId="{6410DC8E-A615-42FC-B732-10D443859682}" type="presParOf" srcId="{963BEE40-142C-4FFD-AF5A-E432B44FCE5E}" destId="{4ABD9E55-500A-4CF8-A2F3-04D4F40D1194}" srcOrd="1" destOrd="0" presId="urn:microsoft.com/office/officeart/2005/8/layout/orgChart1"/>
    <dgm:cxn modelId="{294AA373-46CD-4FE0-98D9-891646604245}" type="presParOf" srcId="{4ABD9E55-500A-4CF8-A2F3-04D4F40D1194}" destId="{A2A3DF78-C599-469F-B2BC-337F8D4F0263}" srcOrd="0" destOrd="0" presId="urn:microsoft.com/office/officeart/2005/8/layout/orgChart1"/>
    <dgm:cxn modelId="{AA0EFAA0-016B-40C3-9E4C-79CC64A57617}" type="presParOf" srcId="{A2A3DF78-C599-469F-B2BC-337F8D4F0263}" destId="{2A375F59-0C5D-416B-97C1-FA4040F60BE4}" srcOrd="0" destOrd="0" presId="urn:microsoft.com/office/officeart/2005/8/layout/orgChart1"/>
    <dgm:cxn modelId="{2AF5141D-1377-4942-A19F-3658DC084173}" type="presParOf" srcId="{A2A3DF78-C599-469F-B2BC-337F8D4F0263}" destId="{CF0C61B7-8112-4E14-A416-512A8A7EFC1A}" srcOrd="1" destOrd="0" presId="urn:microsoft.com/office/officeart/2005/8/layout/orgChart1"/>
    <dgm:cxn modelId="{6D46F0A9-78F9-43F2-A872-5B2B9561F563}" type="presParOf" srcId="{4ABD9E55-500A-4CF8-A2F3-04D4F40D1194}" destId="{29FC740E-53C3-4B6C-AF80-A9277A1841FB}" srcOrd="1" destOrd="0" presId="urn:microsoft.com/office/officeart/2005/8/layout/orgChart1"/>
    <dgm:cxn modelId="{A4C42CCE-7768-4284-B9CE-4CC502634EE8}" type="presParOf" srcId="{29FC740E-53C3-4B6C-AF80-A9277A1841FB}" destId="{8EF09F4F-A1E1-4D4A-A716-330F70F3B7FE}" srcOrd="0" destOrd="0" presId="urn:microsoft.com/office/officeart/2005/8/layout/orgChart1"/>
    <dgm:cxn modelId="{F24931E1-F771-4CA6-A1E2-6B16186DD00D}" type="presParOf" srcId="{29FC740E-53C3-4B6C-AF80-A9277A1841FB}" destId="{5FDB21D0-9DEA-4CD6-87CD-76ADEE97DB7C}" srcOrd="1" destOrd="0" presId="urn:microsoft.com/office/officeart/2005/8/layout/orgChart1"/>
    <dgm:cxn modelId="{83FFFA59-7EE1-44E7-BC04-4FB36B4D785B}" type="presParOf" srcId="{5FDB21D0-9DEA-4CD6-87CD-76ADEE97DB7C}" destId="{0F2E04CE-772D-4E04-B60E-C600BD81B70B}" srcOrd="0" destOrd="0" presId="urn:microsoft.com/office/officeart/2005/8/layout/orgChart1"/>
    <dgm:cxn modelId="{DD5D47D1-2BBF-4EE8-85C1-DFF6C604428A}" type="presParOf" srcId="{0F2E04CE-772D-4E04-B60E-C600BD81B70B}" destId="{A123184F-7FA4-4535-91E2-7E047094FFA7}" srcOrd="0" destOrd="0" presId="urn:microsoft.com/office/officeart/2005/8/layout/orgChart1"/>
    <dgm:cxn modelId="{911EFE8B-94FE-425E-A4F5-010DA7FB0E27}" type="presParOf" srcId="{0F2E04CE-772D-4E04-B60E-C600BD81B70B}" destId="{81D9270C-3BE5-4DDF-A1D8-DB96A1FE3D10}" srcOrd="1" destOrd="0" presId="urn:microsoft.com/office/officeart/2005/8/layout/orgChart1"/>
    <dgm:cxn modelId="{610B4FA1-3A63-4C00-8210-94DF2288830D}" type="presParOf" srcId="{5FDB21D0-9DEA-4CD6-87CD-76ADEE97DB7C}" destId="{55297CDB-8871-4421-B168-324A2F984755}" srcOrd="1" destOrd="0" presId="urn:microsoft.com/office/officeart/2005/8/layout/orgChart1"/>
    <dgm:cxn modelId="{BE935E64-F93C-4287-8F15-130517AD7C40}" type="presParOf" srcId="{55297CDB-8871-4421-B168-324A2F984755}" destId="{86C167E0-E46A-449E-B586-76D1D7F802E8}" srcOrd="0" destOrd="0" presId="urn:microsoft.com/office/officeart/2005/8/layout/orgChart1"/>
    <dgm:cxn modelId="{53268B9D-FE2F-48F8-AAB4-D1AAEEDACBAE}" type="presParOf" srcId="{55297CDB-8871-4421-B168-324A2F984755}" destId="{7800791C-F171-4A2D-9570-C2A0AF1D2D31}" srcOrd="1" destOrd="0" presId="urn:microsoft.com/office/officeart/2005/8/layout/orgChart1"/>
    <dgm:cxn modelId="{7E1E4881-1015-4279-9BBD-5161984DC244}" type="presParOf" srcId="{7800791C-F171-4A2D-9570-C2A0AF1D2D31}" destId="{F1730CAD-0FBD-41BE-BF46-3DD036CA424D}" srcOrd="0" destOrd="0" presId="urn:microsoft.com/office/officeart/2005/8/layout/orgChart1"/>
    <dgm:cxn modelId="{FABB6710-950D-453E-B382-E4F7D70B796C}" type="presParOf" srcId="{F1730CAD-0FBD-41BE-BF46-3DD036CA424D}" destId="{CCED5607-7F8C-4C87-AAD2-9E43CC78810B}" srcOrd="0" destOrd="0" presId="urn:microsoft.com/office/officeart/2005/8/layout/orgChart1"/>
    <dgm:cxn modelId="{878922CA-2FAF-40CF-ABAD-4F6F2B47032A}" type="presParOf" srcId="{F1730CAD-0FBD-41BE-BF46-3DD036CA424D}" destId="{260212E3-A171-42A2-9D2E-741073B88525}" srcOrd="1" destOrd="0" presId="urn:microsoft.com/office/officeart/2005/8/layout/orgChart1"/>
    <dgm:cxn modelId="{C4FBDE4E-E2BD-428F-ADB5-34E487451BA5}" type="presParOf" srcId="{7800791C-F171-4A2D-9570-C2A0AF1D2D31}" destId="{66558849-2EE8-4AF6-88E3-9B1FFB11D850}" srcOrd="1" destOrd="0" presId="urn:microsoft.com/office/officeart/2005/8/layout/orgChart1"/>
    <dgm:cxn modelId="{7DCC4724-3FD2-418A-B403-8FD70E63EC06}" type="presParOf" srcId="{7800791C-F171-4A2D-9570-C2A0AF1D2D31}" destId="{3052DB34-6B70-412D-BCE7-BBAF59068112}" srcOrd="2" destOrd="0" presId="urn:microsoft.com/office/officeart/2005/8/layout/orgChart1"/>
    <dgm:cxn modelId="{C2AD2BB8-1E22-4C1C-A1C0-40EE5A9F4AF7}" type="presParOf" srcId="{55297CDB-8871-4421-B168-324A2F984755}" destId="{DE3FE0E2-DA0E-484E-A290-977D15406C36}" srcOrd="2" destOrd="0" presId="urn:microsoft.com/office/officeart/2005/8/layout/orgChart1"/>
    <dgm:cxn modelId="{2C7F406A-A613-4325-BF4A-EFFD16F9AAF1}" type="presParOf" srcId="{55297CDB-8871-4421-B168-324A2F984755}" destId="{4A4AD2AB-C86A-4DB3-9A6F-5E4E26262FAF}" srcOrd="3" destOrd="0" presId="urn:microsoft.com/office/officeart/2005/8/layout/orgChart1"/>
    <dgm:cxn modelId="{763C1B4A-4BF8-4C3C-BE96-6B91DDB84956}" type="presParOf" srcId="{4A4AD2AB-C86A-4DB3-9A6F-5E4E26262FAF}" destId="{C8F309F3-D5C3-4A56-9949-A5E25A7CA044}" srcOrd="0" destOrd="0" presId="urn:microsoft.com/office/officeart/2005/8/layout/orgChart1"/>
    <dgm:cxn modelId="{0EF77BBC-D590-4B0F-8410-7B91B7998229}" type="presParOf" srcId="{C8F309F3-D5C3-4A56-9949-A5E25A7CA044}" destId="{C90D1AE8-38E1-40FC-9536-E827629C0CC0}" srcOrd="0" destOrd="0" presId="urn:microsoft.com/office/officeart/2005/8/layout/orgChart1"/>
    <dgm:cxn modelId="{AA1B8664-DD38-4AE5-96A8-27F3F0CED17D}" type="presParOf" srcId="{C8F309F3-D5C3-4A56-9949-A5E25A7CA044}" destId="{D7841CF2-B79A-4028-9A80-F61D63A2D514}" srcOrd="1" destOrd="0" presId="urn:microsoft.com/office/officeart/2005/8/layout/orgChart1"/>
    <dgm:cxn modelId="{971282C7-D834-49FC-8CCE-D6B6BBB82823}" type="presParOf" srcId="{4A4AD2AB-C86A-4DB3-9A6F-5E4E26262FAF}" destId="{5D7F90D8-D2CD-4B94-9F29-BA921FFF0DEC}" srcOrd="1" destOrd="0" presId="urn:microsoft.com/office/officeart/2005/8/layout/orgChart1"/>
    <dgm:cxn modelId="{69AFB61E-FB1E-4ADA-88F8-52FE633BA73D}" type="presParOf" srcId="{4A4AD2AB-C86A-4DB3-9A6F-5E4E26262FAF}" destId="{FE1A67A5-851A-48EA-9512-D9E209B2D863}" srcOrd="2" destOrd="0" presId="urn:microsoft.com/office/officeart/2005/8/layout/orgChart1"/>
    <dgm:cxn modelId="{92F71997-623E-44A4-8019-721D3B22F8C6}" type="presParOf" srcId="{55297CDB-8871-4421-B168-324A2F984755}" destId="{4E7D3E35-2F2D-4541-9D88-E9C17A936D34}" srcOrd="4" destOrd="0" presId="urn:microsoft.com/office/officeart/2005/8/layout/orgChart1"/>
    <dgm:cxn modelId="{DE470146-C69A-44F3-93E6-4750AD71313C}" type="presParOf" srcId="{55297CDB-8871-4421-B168-324A2F984755}" destId="{D58A69AC-FA55-4307-8A4A-434F6C31481D}" srcOrd="5" destOrd="0" presId="urn:microsoft.com/office/officeart/2005/8/layout/orgChart1"/>
    <dgm:cxn modelId="{48E4D7F9-3EE9-44E7-AF12-B639A710E99A}" type="presParOf" srcId="{D58A69AC-FA55-4307-8A4A-434F6C31481D}" destId="{D0435E2B-0B48-4F37-AA4D-4D9C38F65ADF}" srcOrd="0" destOrd="0" presId="urn:microsoft.com/office/officeart/2005/8/layout/orgChart1"/>
    <dgm:cxn modelId="{917AF7A0-B28C-4FB0-8C96-A762CDDF71AC}" type="presParOf" srcId="{D0435E2B-0B48-4F37-AA4D-4D9C38F65ADF}" destId="{8BA1AA4C-4D7F-4DD6-BC98-6EA3193CCFD2}" srcOrd="0" destOrd="0" presId="urn:microsoft.com/office/officeart/2005/8/layout/orgChart1"/>
    <dgm:cxn modelId="{8A81E5C7-889E-4A7A-9DCC-098B63616ABC}" type="presParOf" srcId="{D0435E2B-0B48-4F37-AA4D-4D9C38F65ADF}" destId="{7D11A13B-DA4D-4B38-AB98-9377C1A21C2F}" srcOrd="1" destOrd="0" presId="urn:microsoft.com/office/officeart/2005/8/layout/orgChart1"/>
    <dgm:cxn modelId="{7B9BBD08-1865-4721-B9C4-EDAB63FEF032}" type="presParOf" srcId="{D58A69AC-FA55-4307-8A4A-434F6C31481D}" destId="{CAED370F-38CC-4076-AC1A-DB4AB4F6AAE1}" srcOrd="1" destOrd="0" presId="urn:microsoft.com/office/officeart/2005/8/layout/orgChart1"/>
    <dgm:cxn modelId="{9F2DEBD7-2848-42EC-87D6-0D3421715D86}" type="presParOf" srcId="{D58A69AC-FA55-4307-8A4A-434F6C31481D}" destId="{2CD83E8C-D152-4132-9E1E-904F1D756957}" srcOrd="2" destOrd="0" presId="urn:microsoft.com/office/officeart/2005/8/layout/orgChart1"/>
    <dgm:cxn modelId="{7F329437-88AB-468F-B216-BFEAD78850E2}" type="presParOf" srcId="{5FDB21D0-9DEA-4CD6-87CD-76ADEE97DB7C}" destId="{DDA64624-5105-46CD-B230-BC6ED06653F9}" srcOrd="2" destOrd="0" presId="urn:microsoft.com/office/officeart/2005/8/layout/orgChart1"/>
    <dgm:cxn modelId="{C15B190D-24FA-44FE-8E92-981954C5B583}" type="presParOf" srcId="{29FC740E-53C3-4B6C-AF80-A9277A1841FB}" destId="{6D0D778D-3764-4EBC-8AAE-67496482D83D}" srcOrd="2" destOrd="0" presId="urn:microsoft.com/office/officeart/2005/8/layout/orgChart1"/>
    <dgm:cxn modelId="{A10B5B8D-9788-41F1-ABA8-2D5930C9E834}" type="presParOf" srcId="{29FC740E-53C3-4B6C-AF80-A9277A1841FB}" destId="{3F363033-44DF-4713-ADFE-C93A1C789B6F}" srcOrd="3" destOrd="0" presId="urn:microsoft.com/office/officeart/2005/8/layout/orgChart1"/>
    <dgm:cxn modelId="{A71BACF2-F2B2-4A74-A102-65D90E2D2778}" type="presParOf" srcId="{3F363033-44DF-4713-ADFE-C93A1C789B6F}" destId="{79B10AD9-0800-44F1-AF98-7F43D73F7C1F}" srcOrd="0" destOrd="0" presId="urn:microsoft.com/office/officeart/2005/8/layout/orgChart1"/>
    <dgm:cxn modelId="{9DE16289-D2F2-4261-AF49-8061D4F5D51C}" type="presParOf" srcId="{79B10AD9-0800-44F1-AF98-7F43D73F7C1F}" destId="{A0B6688D-508F-4AAB-85FC-F6E91EF81E1D}" srcOrd="0" destOrd="0" presId="urn:microsoft.com/office/officeart/2005/8/layout/orgChart1"/>
    <dgm:cxn modelId="{C653AEB6-6E63-4AD7-867F-D14EED9BF9EC}" type="presParOf" srcId="{79B10AD9-0800-44F1-AF98-7F43D73F7C1F}" destId="{9111752F-611A-49EE-8E71-0171CBD4649D}" srcOrd="1" destOrd="0" presId="urn:microsoft.com/office/officeart/2005/8/layout/orgChart1"/>
    <dgm:cxn modelId="{079E8F35-7CA8-4521-8E75-06A2150DA105}" type="presParOf" srcId="{3F363033-44DF-4713-ADFE-C93A1C789B6F}" destId="{8E76380A-90E9-4F84-9F98-DD28CA572730}" srcOrd="1" destOrd="0" presId="urn:microsoft.com/office/officeart/2005/8/layout/orgChart1"/>
    <dgm:cxn modelId="{FD87F81F-0120-4893-B671-390040DB04C7}" type="presParOf" srcId="{8E76380A-90E9-4F84-9F98-DD28CA572730}" destId="{2F83F6FD-C982-46F9-96D4-BEE7B1060AE5}" srcOrd="0" destOrd="0" presId="urn:microsoft.com/office/officeart/2005/8/layout/orgChart1"/>
    <dgm:cxn modelId="{3033FB80-3E35-4CA7-9BEE-ED8A608DD09E}" type="presParOf" srcId="{8E76380A-90E9-4F84-9F98-DD28CA572730}" destId="{616B9CFD-6430-43AC-9C21-356E051AEDA7}" srcOrd="1" destOrd="0" presId="urn:microsoft.com/office/officeart/2005/8/layout/orgChart1"/>
    <dgm:cxn modelId="{DC141A11-5F1C-45BF-9092-12ABFA7729AB}" type="presParOf" srcId="{616B9CFD-6430-43AC-9C21-356E051AEDA7}" destId="{2E4A80DE-FBB2-406F-AAD9-D64501C27C49}" srcOrd="0" destOrd="0" presId="urn:microsoft.com/office/officeart/2005/8/layout/orgChart1"/>
    <dgm:cxn modelId="{AA8E2FAF-5C39-448D-BB2F-4E4B78BDA655}" type="presParOf" srcId="{2E4A80DE-FBB2-406F-AAD9-D64501C27C49}" destId="{72E1711C-CAC1-4FEB-A44D-B89636FAD646}" srcOrd="0" destOrd="0" presId="urn:microsoft.com/office/officeart/2005/8/layout/orgChart1"/>
    <dgm:cxn modelId="{522BFA3C-FEF6-4776-9DAF-D79EFC674F09}" type="presParOf" srcId="{2E4A80DE-FBB2-406F-AAD9-D64501C27C49}" destId="{41A5D9BF-5C21-4A50-8966-55424778DDC4}" srcOrd="1" destOrd="0" presId="urn:microsoft.com/office/officeart/2005/8/layout/orgChart1"/>
    <dgm:cxn modelId="{EA1FB33B-9BF8-4043-8900-12D71F511227}" type="presParOf" srcId="{616B9CFD-6430-43AC-9C21-356E051AEDA7}" destId="{9DB76BEB-EA0F-4470-AF7C-EA1C40F4A169}" srcOrd="1" destOrd="0" presId="urn:microsoft.com/office/officeart/2005/8/layout/orgChart1"/>
    <dgm:cxn modelId="{84FC9257-ADDA-4694-AC74-E97CC8005BA8}" type="presParOf" srcId="{616B9CFD-6430-43AC-9C21-356E051AEDA7}" destId="{FA18B263-5CD5-4F9E-8960-0BEFC7C4CE2F}" srcOrd="2" destOrd="0" presId="urn:microsoft.com/office/officeart/2005/8/layout/orgChart1"/>
    <dgm:cxn modelId="{01A29108-F257-4F1C-9346-773002E7FC78}" type="presParOf" srcId="{3F363033-44DF-4713-ADFE-C93A1C789B6F}" destId="{99107153-C4C7-4373-874D-E6F1261B6752}" srcOrd="2" destOrd="0" presId="urn:microsoft.com/office/officeart/2005/8/layout/orgChart1"/>
    <dgm:cxn modelId="{B8596638-93FE-46FD-96F4-FB094399AB9D}" type="presParOf" srcId="{4ABD9E55-500A-4CF8-A2F3-04D4F40D1194}" destId="{1A732F0B-FEEA-4880-942E-DDED9F1C7440}" srcOrd="2" destOrd="0" presId="urn:microsoft.com/office/officeart/2005/8/layout/orgChart1"/>
    <dgm:cxn modelId="{7F0EC9CC-E0C3-488C-9230-505276E77D68}" type="presParOf" srcId="{6EE94B14-AC10-4C0C-9D9D-6CCABACDCE2C}" destId="{CB0D2A37-37FB-492D-9664-E943AD7ACA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C12AC7-5989-4DFD-BE3D-A18D5883ED11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639CE4CA-82C6-4945-820E-3085BB60163D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後台管理系統</a:t>
          </a:r>
        </a:p>
      </dgm:t>
    </dgm:pt>
    <dgm:pt modelId="{423CAD60-130C-4D29-B42A-E29AD1E4771D}" type="parTrans" cxnId="{21588404-8B65-4ECF-A75D-5FB960C3D953}">
      <dgm:prSet/>
      <dgm:spPr/>
      <dgm:t>
        <a:bodyPr/>
        <a:lstStyle/>
        <a:p>
          <a:endParaRPr lang="zh-TW" altLang="en-US" sz="1600" b="1"/>
        </a:p>
      </dgm:t>
    </dgm:pt>
    <dgm:pt modelId="{3C38B3C3-46DD-40FD-857E-92BCDC2C69EC}" type="sibTrans" cxnId="{21588404-8B65-4ECF-A75D-5FB960C3D953}">
      <dgm:prSet/>
      <dgm:spPr/>
      <dgm:t>
        <a:bodyPr/>
        <a:lstStyle/>
        <a:p>
          <a:endParaRPr lang="zh-TW" altLang="en-US" sz="1600" b="1"/>
        </a:p>
      </dgm:t>
    </dgm:pt>
    <dgm:pt modelId="{A8457424-B5CB-497F-B133-66CF7B038AE9}">
      <dgm:prSet phldrT="[文字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zh-TW" altLang="en-US" sz="1600" b="1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管理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者</a:t>
          </a:r>
        </a:p>
      </dgm:t>
    </dgm:pt>
    <dgm:pt modelId="{472EFE88-16A5-40A8-A3FD-DAEDEEA534E6}" type="parTrans" cxnId="{0BF1FC8D-9891-4770-8336-2B6785B891A9}">
      <dgm:prSet/>
      <dgm:spPr/>
      <dgm:t>
        <a:bodyPr/>
        <a:lstStyle/>
        <a:p>
          <a:endParaRPr lang="zh-TW" altLang="en-US" sz="1600" b="1"/>
        </a:p>
      </dgm:t>
    </dgm:pt>
    <dgm:pt modelId="{A9D7B471-289F-49BB-ABEF-D6E5F82644CB}" type="sibTrans" cxnId="{0BF1FC8D-9891-4770-8336-2B6785B891A9}">
      <dgm:prSet/>
      <dgm:spPr/>
      <dgm:t>
        <a:bodyPr/>
        <a:lstStyle/>
        <a:p>
          <a:endParaRPr lang="zh-TW" altLang="en-US" sz="1600" b="1"/>
        </a:p>
      </dgm:t>
    </dgm:pt>
    <dgm:pt modelId="{D578BF06-4669-4EF2-ACF1-FB232A723442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藥物配送管理</a:t>
          </a:r>
        </a:p>
      </dgm:t>
    </dgm:pt>
    <dgm:pt modelId="{53021BB0-88F8-4F27-A297-CCEFE4A4606A}" type="parTrans" cxnId="{594870AB-5A94-444D-B0D7-9F188C840E32}">
      <dgm:prSet/>
      <dgm:spPr/>
      <dgm:t>
        <a:bodyPr/>
        <a:lstStyle/>
        <a:p>
          <a:endParaRPr lang="zh-TW" altLang="en-US" sz="1600" b="1"/>
        </a:p>
      </dgm:t>
    </dgm:pt>
    <dgm:pt modelId="{6AD57BC9-B681-48D5-B03F-212EBDBFEBE6}" type="sibTrans" cxnId="{594870AB-5A94-444D-B0D7-9F188C840E32}">
      <dgm:prSet/>
      <dgm:spPr/>
      <dgm:t>
        <a:bodyPr/>
        <a:lstStyle/>
        <a:p>
          <a:endParaRPr lang="zh-TW" altLang="en-US" sz="1600" b="1"/>
        </a:p>
      </dgm:t>
    </dgm:pt>
    <dgm:pt modelId="{FFF47C58-7F67-4D6F-9E37-91FE9EA49BEC}">
      <dgm:prSet phldrT="[文字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</a:p>
      </dgm:t>
    </dgm:pt>
    <dgm:pt modelId="{2BFB1DD6-9B11-46EB-8EAD-ED2305B34287}" type="sibTrans" cxnId="{EA4B8A86-4288-4965-B5AA-197AA49FC522}">
      <dgm:prSet/>
      <dgm:spPr/>
      <dgm:t>
        <a:bodyPr/>
        <a:lstStyle/>
        <a:p>
          <a:endParaRPr lang="zh-TW" altLang="en-US" sz="1600" b="1"/>
        </a:p>
      </dgm:t>
    </dgm:pt>
    <dgm:pt modelId="{AF346175-B408-474D-AE70-53525C50C24A}" type="parTrans" cxnId="{EA4B8A86-4288-4965-B5AA-197AA49FC522}">
      <dgm:prSet/>
      <dgm:spPr/>
      <dgm:t>
        <a:bodyPr/>
        <a:lstStyle/>
        <a:p>
          <a:endParaRPr lang="zh-TW" altLang="en-US" sz="1600" b="1"/>
        </a:p>
      </dgm:t>
    </dgm:pt>
    <dgm:pt modelId="{CC1C83E9-8C68-4F53-AAB1-D43083180222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基本功能</a:t>
          </a:r>
        </a:p>
      </dgm:t>
    </dgm:pt>
    <dgm:pt modelId="{4872F41B-90F8-4078-8405-41C0676F9243}" type="parTrans" cxnId="{B24B5235-2466-4B28-A452-2DCA10CD98F3}">
      <dgm:prSet/>
      <dgm:spPr/>
      <dgm:t>
        <a:bodyPr/>
        <a:lstStyle/>
        <a:p>
          <a:endParaRPr lang="zh-TW" altLang="en-US" sz="1600" b="1"/>
        </a:p>
      </dgm:t>
    </dgm:pt>
    <dgm:pt modelId="{4F762A18-ADDD-45E1-AB6D-5C6049EEE96A}" type="sibTrans" cxnId="{B24B5235-2466-4B28-A452-2DCA10CD98F3}">
      <dgm:prSet/>
      <dgm:spPr/>
      <dgm:t>
        <a:bodyPr/>
        <a:lstStyle/>
        <a:p>
          <a:endParaRPr lang="zh-TW" altLang="en-US" sz="1600" b="1"/>
        </a:p>
      </dgm:t>
    </dgm:pt>
    <dgm:pt modelId="{95768772-04C5-44DA-B649-352FF07B7C12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用戶管理</a:t>
          </a:r>
        </a:p>
      </dgm:t>
    </dgm:pt>
    <dgm:pt modelId="{1F7417B9-6EAA-4C6A-80F3-D86AF4B77F35}" type="parTrans" cxnId="{00F326DF-E9A0-4459-BD01-E5BA63BAD257}">
      <dgm:prSet/>
      <dgm:spPr/>
      <dgm:t>
        <a:bodyPr/>
        <a:lstStyle/>
        <a:p>
          <a:endParaRPr lang="zh-TW" altLang="en-US" sz="1600" b="1"/>
        </a:p>
      </dgm:t>
    </dgm:pt>
    <dgm:pt modelId="{FAA33063-2944-4ACC-A19D-1890A63CEC40}" type="sibTrans" cxnId="{00F326DF-E9A0-4459-BD01-E5BA63BAD257}">
      <dgm:prSet/>
      <dgm:spPr/>
      <dgm:t>
        <a:bodyPr/>
        <a:lstStyle/>
        <a:p>
          <a:endParaRPr lang="zh-TW" altLang="en-US" sz="1600" b="1"/>
        </a:p>
      </dgm:t>
    </dgm:pt>
    <dgm:pt modelId="{7348C4D5-8D23-44CA-B6EE-B59B987FD41C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被照護者管理</a:t>
          </a:r>
        </a:p>
      </dgm:t>
    </dgm:pt>
    <dgm:pt modelId="{B2CF7288-A70B-4165-BA79-6FCB2C8BAEEF}" type="parTrans" cxnId="{602BDBA1-2B2E-4D4A-8836-66EEA11F1AE1}">
      <dgm:prSet/>
      <dgm:spPr/>
      <dgm:t>
        <a:bodyPr/>
        <a:lstStyle/>
        <a:p>
          <a:endParaRPr lang="zh-TW" altLang="en-US" sz="1600" b="1"/>
        </a:p>
      </dgm:t>
    </dgm:pt>
    <dgm:pt modelId="{275C2ED5-E756-40DA-9B6B-9E67B2838923}" type="sibTrans" cxnId="{602BDBA1-2B2E-4D4A-8836-66EEA11F1AE1}">
      <dgm:prSet/>
      <dgm:spPr/>
      <dgm:t>
        <a:bodyPr/>
        <a:lstStyle/>
        <a:p>
          <a:endParaRPr lang="zh-TW" altLang="en-US" sz="1600" b="1"/>
        </a:p>
      </dgm:t>
    </dgm:pt>
    <dgm:pt modelId="{A03D6A1E-18FA-4B95-B69B-282EC7CCB9FF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卡片管理</a:t>
          </a:r>
        </a:p>
      </dgm:t>
    </dgm:pt>
    <dgm:pt modelId="{349682A4-89C9-4E9A-8C90-321619AF5242}" type="parTrans" cxnId="{7DB995D6-DC93-485F-B260-94CBEAFEF51F}">
      <dgm:prSet/>
      <dgm:spPr/>
      <dgm:t>
        <a:bodyPr/>
        <a:lstStyle/>
        <a:p>
          <a:endParaRPr lang="zh-TW" altLang="en-US" sz="1600" b="1"/>
        </a:p>
      </dgm:t>
    </dgm:pt>
    <dgm:pt modelId="{AD3A623A-A8FC-47A0-9294-9797B6B57301}" type="sibTrans" cxnId="{7DB995D6-DC93-485F-B260-94CBEAFEF51F}">
      <dgm:prSet/>
      <dgm:spPr/>
      <dgm:t>
        <a:bodyPr/>
        <a:lstStyle/>
        <a:p>
          <a:endParaRPr lang="zh-TW" altLang="en-US" sz="1600" b="1"/>
        </a:p>
      </dgm:t>
    </dgm:pt>
    <dgm:pt modelId="{99513A68-B053-4C9A-944E-2B30952F995D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通知管理</a:t>
          </a:r>
        </a:p>
      </dgm:t>
    </dgm:pt>
    <dgm:pt modelId="{BD91236A-FC0A-4179-A727-3F4694A60B80}" type="parTrans" cxnId="{40375022-7E6D-4576-97C4-6E2B38F1956D}">
      <dgm:prSet/>
      <dgm:spPr/>
      <dgm:t>
        <a:bodyPr/>
        <a:lstStyle/>
        <a:p>
          <a:endParaRPr lang="zh-TW" altLang="en-US" sz="1600" b="1"/>
        </a:p>
      </dgm:t>
    </dgm:pt>
    <dgm:pt modelId="{F65E457A-172E-4B25-8D40-A02FCA10CE51}" type="sibTrans" cxnId="{40375022-7E6D-4576-97C4-6E2B38F1956D}">
      <dgm:prSet/>
      <dgm:spPr/>
      <dgm:t>
        <a:bodyPr/>
        <a:lstStyle/>
        <a:p>
          <a:endParaRPr lang="zh-TW" altLang="en-US" sz="1600" b="1"/>
        </a:p>
      </dgm:t>
    </dgm:pt>
    <dgm:pt modelId="{7A5165C5-D143-454B-B8D7-89BD66B8A0B3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訂單管理功能</a:t>
          </a:r>
        </a:p>
      </dgm:t>
    </dgm:pt>
    <dgm:pt modelId="{B245DC5C-149E-4F04-BD7E-0D950430BF8F}" type="parTrans" cxnId="{DB4A1553-9FB4-4F7A-8A88-EB1FD4E4CD4F}">
      <dgm:prSet/>
      <dgm:spPr/>
      <dgm:t>
        <a:bodyPr/>
        <a:lstStyle/>
        <a:p>
          <a:endParaRPr lang="zh-TW" altLang="en-US" sz="1600" b="1"/>
        </a:p>
      </dgm:t>
    </dgm:pt>
    <dgm:pt modelId="{4796F087-3602-48B1-A121-CD0DAF415907}" type="sibTrans" cxnId="{DB4A1553-9FB4-4F7A-8A88-EB1FD4E4CD4F}">
      <dgm:prSet/>
      <dgm:spPr/>
      <dgm:t>
        <a:bodyPr/>
        <a:lstStyle/>
        <a:p>
          <a:endParaRPr lang="zh-TW" altLang="en-US" sz="1600" b="1"/>
        </a:p>
      </dgm:t>
    </dgm:pt>
    <dgm:pt modelId="{092B43F1-772F-4298-ABAE-7D19F2AC3D81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餐點配送管理</a:t>
          </a:r>
        </a:p>
      </dgm:t>
    </dgm:pt>
    <dgm:pt modelId="{4558C30D-3BE7-4354-9BC0-27DCAA1F32E6}" type="parTrans" cxnId="{77574EE0-AE8E-4363-98F9-7FFB871ECAF7}">
      <dgm:prSet/>
      <dgm:spPr/>
      <dgm:t>
        <a:bodyPr/>
        <a:lstStyle/>
        <a:p>
          <a:endParaRPr lang="zh-TW" altLang="en-US" sz="1600" b="1"/>
        </a:p>
      </dgm:t>
    </dgm:pt>
    <dgm:pt modelId="{3724CFA5-2534-4CE8-80FD-0A2E8AF70530}" type="sibTrans" cxnId="{77574EE0-AE8E-4363-98F9-7FFB871ECAF7}">
      <dgm:prSet/>
      <dgm:spPr/>
      <dgm:t>
        <a:bodyPr/>
        <a:lstStyle/>
        <a:p>
          <a:endParaRPr lang="zh-TW" altLang="en-US" sz="1600" b="1"/>
        </a:p>
      </dgm:t>
    </dgm:pt>
    <dgm:pt modelId="{F5D82258-F64B-4BDF-89B3-815170AAC2A5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餐點管理</a:t>
          </a:r>
        </a:p>
      </dgm:t>
    </dgm:pt>
    <dgm:pt modelId="{3F05615D-7055-4EAE-9F57-CEF8EBAA57FA}" type="parTrans" cxnId="{D12392B2-CE21-4770-BA99-21B1AC84F6B5}">
      <dgm:prSet/>
      <dgm:spPr/>
      <dgm:t>
        <a:bodyPr/>
        <a:lstStyle/>
        <a:p>
          <a:endParaRPr lang="zh-TW" altLang="en-US" sz="1600" b="1"/>
        </a:p>
      </dgm:t>
    </dgm:pt>
    <dgm:pt modelId="{D2F9FC20-ABED-435B-B077-0426F4CD2011}" type="sibTrans" cxnId="{D12392B2-CE21-4770-BA99-21B1AC84F6B5}">
      <dgm:prSet/>
      <dgm:spPr/>
      <dgm:t>
        <a:bodyPr/>
        <a:lstStyle/>
        <a:p>
          <a:endParaRPr lang="zh-TW" altLang="en-US" sz="1600" b="1"/>
        </a:p>
      </dgm:t>
    </dgm:pt>
    <dgm:pt modelId="{A1C2F3AC-7488-4138-88D3-9B9DE661820B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餐點食材管理</a:t>
          </a:r>
        </a:p>
      </dgm:t>
    </dgm:pt>
    <dgm:pt modelId="{42D41DA6-DF17-4DED-9371-A6E431C7B4D0}" type="parTrans" cxnId="{A262167D-A211-470E-953C-8FDA8EA9DE57}">
      <dgm:prSet/>
      <dgm:spPr/>
      <dgm:t>
        <a:bodyPr/>
        <a:lstStyle/>
        <a:p>
          <a:endParaRPr lang="zh-TW" altLang="en-US" sz="1600" b="1"/>
        </a:p>
      </dgm:t>
    </dgm:pt>
    <dgm:pt modelId="{419D18C8-299A-4736-AF7C-D94E35CDC0A9}" type="sibTrans" cxnId="{A262167D-A211-470E-953C-8FDA8EA9DE57}">
      <dgm:prSet/>
      <dgm:spPr/>
      <dgm:t>
        <a:bodyPr/>
        <a:lstStyle/>
        <a:p>
          <a:endParaRPr lang="zh-TW" altLang="en-US" sz="1600" b="1"/>
        </a:p>
      </dgm:t>
    </dgm:pt>
    <dgm:pt modelId="{19512BAA-4924-4E48-A85F-910BCA63F473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點餐時段管理</a:t>
          </a:r>
        </a:p>
      </dgm:t>
    </dgm:pt>
    <dgm:pt modelId="{786FF440-5F9D-4C93-8826-090A33062BA9}" type="parTrans" cxnId="{9B0E0AA7-A157-4029-8A42-AF5EE84C8465}">
      <dgm:prSet/>
      <dgm:spPr/>
      <dgm:t>
        <a:bodyPr/>
        <a:lstStyle/>
        <a:p>
          <a:endParaRPr lang="zh-TW" altLang="en-US" sz="1600" b="1"/>
        </a:p>
      </dgm:t>
    </dgm:pt>
    <dgm:pt modelId="{2C68EE00-70EC-4E06-B444-AB41294F1A3C}" type="sibTrans" cxnId="{9B0E0AA7-A157-4029-8A42-AF5EE84C8465}">
      <dgm:prSet/>
      <dgm:spPr/>
      <dgm:t>
        <a:bodyPr/>
        <a:lstStyle/>
        <a:p>
          <a:endParaRPr lang="zh-TW" altLang="en-US" sz="1600" b="1"/>
        </a:p>
      </dgm:t>
    </dgm:pt>
    <dgm:pt modelId="{0ED4A647-93FE-46EF-9C74-83B50FCC1E86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進銷存管理功能</a:t>
          </a:r>
        </a:p>
      </dgm:t>
    </dgm:pt>
    <dgm:pt modelId="{014DBEB3-E90A-4A1F-9388-7E7D89FE23E1}" type="parTrans" cxnId="{2D127942-0AA8-49D4-A402-8BFBF6B14AC2}">
      <dgm:prSet/>
      <dgm:spPr/>
      <dgm:t>
        <a:bodyPr/>
        <a:lstStyle/>
        <a:p>
          <a:endParaRPr lang="zh-TW" altLang="en-US" sz="1600" b="1"/>
        </a:p>
      </dgm:t>
    </dgm:pt>
    <dgm:pt modelId="{E3BEB6ED-17F0-451D-958F-5386E274F4F4}" type="sibTrans" cxnId="{2D127942-0AA8-49D4-A402-8BFBF6B14AC2}">
      <dgm:prSet/>
      <dgm:spPr/>
      <dgm:t>
        <a:bodyPr/>
        <a:lstStyle/>
        <a:p>
          <a:endParaRPr lang="zh-TW" altLang="en-US" sz="1600" b="1"/>
        </a:p>
      </dgm:t>
    </dgm:pt>
    <dgm:pt modelId="{5CDF9541-E98A-4429-BAED-0674B619D0FB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食材管理</a:t>
          </a:r>
        </a:p>
      </dgm:t>
    </dgm:pt>
    <dgm:pt modelId="{C8886D74-07D9-435A-BFBA-E21C3B50EAFF}" type="parTrans" cxnId="{93495574-1808-4EE3-A4F5-9CAD79E3D4DC}">
      <dgm:prSet/>
      <dgm:spPr/>
      <dgm:t>
        <a:bodyPr/>
        <a:lstStyle/>
        <a:p>
          <a:endParaRPr lang="zh-TW" altLang="en-US" sz="1600" b="1"/>
        </a:p>
      </dgm:t>
    </dgm:pt>
    <dgm:pt modelId="{B6549455-905D-4CA8-B87A-F36CD4750353}" type="sibTrans" cxnId="{93495574-1808-4EE3-A4F5-9CAD79E3D4DC}">
      <dgm:prSet/>
      <dgm:spPr/>
      <dgm:t>
        <a:bodyPr/>
        <a:lstStyle/>
        <a:p>
          <a:endParaRPr lang="zh-TW" altLang="en-US" sz="1600" b="1"/>
        </a:p>
      </dgm:t>
    </dgm:pt>
    <dgm:pt modelId="{5136CCC9-0B84-4FBF-B6E5-9632875F9156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食材進貨管理</a:t>
          </a:r>
        </a:p>
      </dgm:t>
    </dgm:pt>
    <dgm:pt modelId="{CBF12F0A-1A1A-4B8F-81A0-18D79B03658E}" type="parTrans" cxnId="{B88CCB8E-4D88-4F8B-A33D-FE37BB307D89}">
      <dgm:prSet/>
      <dgm:spPr/>
      <dgm:t>
        <a:bodyPr/>
        <a:lstStyle/>
        <a:p>
          <a:endParaRPr lang="zh-TW" altLang="en-US" sz="1600" b="1"/>
        </a:p>
      </dgm:t>
    </dgm:pt>
    <dgm:pt modelId="{E2D696A5-00BF-472B-9919-BE38183038BA}" type="sibTrans" cxnId="{B88CCB8E-4D88-4F8B-A33D-FE37BB307D89}">
      <dgm:prSet/>
      <dgm:spPr/>
      <dgm:t>
        <a:bodyPr/>
        <a:lstStyle/>
        <a:p>
          <a:endParaRPr lang="zh-TW" altLang="en-US" sz="1600" b="1"/>
        </a:p>
      </dgm:t>
    </dgm:pt>
    <dgm:pt modelId="{C7FC2926-7027-4EA1-99D2-FF51C945102F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食材供應商管理</a:t>
          </a:r>
        </a:p>
      </dgm:t>
    </dgm:pt>
    <dgm:pt modelId="{072D2F55-2EAD-4945-A825-9A5276F623A0}" type="parTrans" cxnId="{9F6DE787-B0B8-4E26-A428-3A91638E3D4A}">
      <dgm:prSet/>
      <dgm:spPr/>
      <dgm:t>
        <a:bodyPr/>
        <a:lstStyle/>
        <a:p>
          <a:endParaRPr lang="zh-TW" altLang="en-US" sz="1600" b="1"/>
        </a:p>
      </dgm:t>
    </dgm:pt>
    <dgm:pt modelId="{8AA85F16-7EC7-42EB-BF88-688FD8D3B865}" type="sibTrans" cxnId="{9F6DE787-B0B8-4E26-A428-3A91638E3D4A}">
      <dgm:prSet/>
      <dgm:spPr/>
      <dgm:t>
        <a:bodyPr/>
        <a:lstStyle/>
        <a:p>
          <a:endParaRPr lang="zh-TW" altLang="en-US" sz="1600" b="1"/>
        </a:p>
      </dgm:t>
    </dgm:pt>
    <dgm:pt modelId="{DE9B65D5-979D-47C8-9490-C043CE941E3A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  <a:r>
            <a: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-</a:t>
          </a:r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</a:t>
          </a:r>
        </a:p>
      </dgm:t>
    </dgm:pt>
    <dgm:pt modelId="{5C3990DD-77CD-443B-B29D-3C295069E8F7}" type="parTrans" cxnId="{3B43347D-2DEA-46D0-AA6F-6B47798D84A5}">
      <dgm:prSet/>
      <dgm:spPr/>
      <dgm:t>
        <a:bodyPr/>
        <a:lstStyle/>
        <a:p>
          <a:endParaRPr lang="zh-TW" altLang="en-US" sz="1600" b="1"/>
        </a:p>
      </dgm:t>
    </dgm:pt>
    <dgm:pt modelId="{28A2AEBA-33BB-4893-96AC-1CB6E5D56951}" type="sibTrans" cxnId="{3B43347D-2DEA-46D0-AA6F-6B47798D84A5}">
      <dgm:prSet/>
      <dgm:spPr/>
      <dgm:t>
        <a:bodyPr/>
        <a:lstStyle/>
        <a:p>
          <a:endParaRPr lang="zh-TW" altLang="en-US" sz="1600" b="1"/>
        </a:p>
      </dgm:t>
    </dgm:pt>
    <dgm:pt modelId="{9573ED14-1C65-41BB-92D6-DBDBA52D1FE8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藥品請求管理</a:t>
          </a:r>
        </a:p>
      </dgm:t>
    </dgm:pt>
    <dgm:pt modelId="{67EAD55D-4B72-4FC7-877B-6F6FDBFD9562}" type="parTrans" cxnId="{711FEBD1-7E5D-4540-A95C-AF4281232B1C}">
      <dgm:prSet/>
      <dgm:spPr/>
      <dgm:t>
        <a:bodyPr/>
        <a:lstStyle/>
        <a:p>
          <a:endParaRPr lang="zh-TW" altLang="en-US" sz="1600" b="1"/>
        </a:p>
      </dgm:t>
    </dgm:pt>
    <dgm:pt modelId="{65D5FC25-7919-43FD-BCCA-3A14C7AC066D}" type="sibTrans" cxnId="{711FEBD1-7E5D-4540-A95C-AF4281232B1C}">
      <dgm:prSet/>
      <dgm:spPr/>
      <dgm:t>
        <a:bodyPr/>
        <a:lstStyle/>
        <a:p>
          <a:endParaRPr lang="zh-TW" altLang="en-US" sz="1600" b="1"/>
        </a:p>
      </dgm:t>
    </dgm:pt>
    <dgm:pt modelId="{E01E6AB7-6EA6-4BDA-8E87-5ED6A821EA85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藥品配送管理</a:t>
          </a:r>
        </a:p>
      </dgm:t>
    </dgm:pt>
    <dgm:pt modelId="{DED1DA68-9EBF-494B-88CF-778EF28C6542}" type="parTrans" cxnId="{8C5E0D54-8590-4D8C-8A08-AC9464546BEF}">
      <dgm:prSet/>
      <dgm:spPr/>
      <dgm:t>
        <a:bodyPr/>
        <a:lstStyle/>
        <a:p>
          <a:endParaRPr lang="zh-TW" altLang="en-US" sz="1600" b="1"/>
        </a:p>
      </dgm:t>
    </dgm:pt>
    <dgm:pt modelId="{3B2AA853-E391-4462-A469-3626A7AD506E}" type="sibTrans" cxnId="{8C5E0D54-8590-4D8C-8A08-AC9464546BEF}">
      <dgm:prSet/>
      <dgm:spPr/>
      <dgm:t>
        <a:bodyPr/>
        <a:lstStyle/>
        <a:p>
          <a:endParaRPr lang="zh-TW" altLang="en-US" sz="1600" b="1"/>
        </a:p>
      </dgm:t>
    </dgm:pt>
    <dgm:pt modelId="{2231E60B-9277-4F9B-A651-0300E83C0B6C}">
      <dgm:prSet phldrT="[文字]" custT="1"/>
      <dgm:spPr/>
      <dgm:t>
        <a:bodyPr/>
        <a:lstStyle/>
        <a:p>
          <a:r>
            <a:rPr lang="zh-TW" altLang="en-US" sz="15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被照護者情緒管理</a:t>
          </a:r>
        </a:p>
      </dgm:t>
    </dgm:pt>
    <dgm:pt modelId="{0C4BFA05-6A78-4221-8B13-6A22F152F297}" type="parTrans" cxnId="{AFC3983F-9AFF-4703-87F1-113090185367}">
      <dgm:prSet/>
      <dgm:spPr/>
      <dgm:t>
        <a:bodyPr/>
        <a:lstStyle/>
        <a:p>
          <a:endParaRPr lang="zh-TW" altLang="en-US" sz="1600" b="1"/>
        </a:p>
      </dgm:t>
    </dgm:pt>
    <dgm:pt modelId="{8E29D8D6-D3E4-43C3-9745-71CC8CF8020B}" type="sibTrans" cxnId="{AFC3983F-9AFF-4703-87F1-113090185367}">
      <dgm:prSet/>
      <dgm:spPr/>
      <dgm:t>
        <a:bodyPr/>
        <a:lstStyle/>
        <a:p>
          <a:endParaRPr lang="zh-TW" altLang="en-US" sz="1600" b="1"/>
        </a:p>
      </dgm:t>
    </dgm:pt>
    <dgm:pt modelId="{4EF2E13E-6C3A-4034-A8D6-2A441CC71265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運輸機器人管理</a:t>
          </a:r>
        </a:p>
      </dgm:t>
    </dgm:pt>
    <dgm:pt modelId="{4DAEB15D-60F0-4042-A121-D2262AD43D8B}" type="parTrans" cxnId="{B3CABE9B-0818-4602-A2BF-E1E34B40A8FA}">
      <dgm:prSet/>
      <dgm:spPr/>
      <dgm:t>
        <a:bodyPr/>
        <a:lstStyle/>
        <a:p>
          <a:endParaRPr lang="zh-TW" altLang="en-US" sz="1600" b="1"/>
        </a:p>
      </dgm:t>
    </dgm:pt>
    <dgm:pt modelId="{40867285-B138-465D-8A69-6F3520D64E1E}" type="sibTrans" cxnId="{B3CABE9B-0818-4602-A2BF-E1E34B40A8FA}">
      <dgm:prSet/>
      <dgm:spPr/>
      <dgm:t>
        <a:bodyPr/>
        <a:lstStyle/>
        <a:p>
          <a:endParaRPr lang="zh-TW" altLang="en-US" sz="1600" b="1"/>
        </a:p>
      </dgm:t>
    </dgm:pt>
    <dgm:pt modelId="{713569C3-9902-447A-A255-20371D88F862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機器人列表</a:t>
          </a:r>
        </a:p>
      </dgm:t>
    </dgm:pt>
    <dgm:pt modelId="{3E1EA201-D928-4D79-99A0-88EF0A033080}" type="parTrans" cxnId="{43B84680-7D9A-43C6-B080-EBAE3F05960B}">
      <dgm:prSet/>
      <dgm:spPr/>
      <dgm:t>
        <a:bodyPr/>
        <a:lstStyle/>
        <a:p>
          <a:endParaRPr lang="zh-TW" altLang="en-US" sz="1600" b="1"/>
        </a:p>
      </dgm:t>
    </dgm:pt>
    <dgm:pt modelId="{19EA900A-F299-44ED-8717-748F0F6C51F1}" type="sibTrans" cxnId="{43B84680-7D9A-43C6-B080-EBAE3F05960B}">
      <dgm:prSet/>
      <dgm:spPr/>
      <dgm:t>
        <a:bodyPr/>
        <a:lstStyle/>
        <a:p>
          <a:endParaRPr lang="zh-TW" altLang="en-US" sz="1600" b="1"/>
        </a:p>
      </dgm:t>
    </dgm:pt>
    <dgm:pt modelId="{9A1B21C7-6183-489A-9CA6-44A3C7EA8485}">
      <dgm:prSet phldrT="[文字]" custT="1"/>
      <dgm:spPr/>
      <dgm:t>
        <a:bodyPr/>
        <a:lstStyle/>
        <a:p>
          <a:r>
            <a: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運輸點條碼列印</a:t>
          </a:r>
        </a:p>
      </dgm:t>
    </dgm:pt>
    <dgm:pt modelId="{158D0EC6-69C4-4879-9AB4-FC4B12F08C67}" type="parTrans" cxnId="{9EC55427-A282-4F57-9840-C756F4FF8003}">
      <dgm:prSet/>
      <dgm:spPr/>
      <dgm:t>
        <a:bodyPr/>
        <a:lstStyle/>
        <a:p>
          <a:endParaRPr lang="zh-TW" altLang="en-US" sz="1600" b="1"/>
        </a:p>
      </dgm:t>
    </dgm:pt>
    <dgm:pt modelId="{261DA5B0-A857-4E0E-BADB-1DFCEF1BE79E}" type="sibTrans" cxnId="{9EC55427-A282-4F57-9840-C756F4FF8003}">
      <dgm:prSet/>
      <dgm:spPr/>
      <dgm:t>
        <a:bodyPr/>
        <a:lstStyle/>
        <a:p>
          <a:endParaRPr lang="zh-TW" altLang="en-US" sz="1600" b="1"/>
        </a:p>
      </dgm:t>
    </dgm:pt>
    <dgm:pt modelId="{A791BF21-6F8D-4555-B1CF-932DDB26F4A7}">
      <dgm:prSet phldrT="[文字]" custT="1"/>
      <dgm:spPr/>
      <dgm:t>
        <a:bodyPr/>
        <a:lstStyle/>
        <a:p>
          <a:r>
            <a:rPr lang="zh-TW" altLang="en-US" sz="15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事件管理條碼列印</a:t>
          </a:r>
        </a:p>
      </dgm:t>
    </dgm:pt>
    <dgm:pt modelId="{8BAEB6A8-ACB4-4DD6-B82A-D421B92FC991}" type="parTrans" cxnId="{4681218C-C9A8-486A-8C3B-148E44F5AE2B}">
      <dgm:prSet/>
      <dgm:spPr/>
      <dgm:t>
        <a:bodyPr/>
        <a:lstStyle/>
        <a:p>
          <a:endParaRPr lang="zh-TW" altLang="en-US" sz="1600" b="1"/>
        </a:p>
      </dgm:t>
    </dgm:pt>
    <dgm:pt modelId="{26951C60-DA83-44F1-B327-A833F8DFCA71}" type="sibTrans" cxnId="{4681218C-C9A8-486A-8C3B-148E44F5AE2B}">
      <dgm:prSet/>
      <dgm:spPr/>
      <dgm:t>
        <a:bodyPr/>
        <a:lstStyle/>
        <a:p>
          <a:endParaRPr lang="zh-TW" altLang="en-US" sz="1600" b="1"/>
        </a:p>
      </dgm:t>
    </dgm:pt>
    <dgm:pt modelId="{636E77C4-8D0C-46B4-8E2F-1B43FC5FCAA8}" type="pres">
      <dgm:prSet presAssocID="{B2C12AC7-5989-4DFD-BE3D-A18D5883E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E94B14-AC10-4C0C-9D9D-6CCABACDCE2C}" type="pres">
      <dgm:prSet presAssocID="{639CE4CA-82C6-4945-820E-3085BB60163D}" presName="hierRoot1" presStyleCnt="0">
        <dgm:presLayoutVars>
          <dgm:hierBranch val="init"/>
        </dgm:presLayoutVars>
      </dgm:prSet>
      <dgm:spPr/>
    </dgm:pt>
    <dgm:pt modelId="{BEC050C8-38C1-4D85-9473-5022F2C12091}" type="pres">
      <dgm:prSet presAssocID="{639CE4CA-82C6-4945-820E-3085BB60163D}" presName="rootComposite1" presStyleCnt="0"/>
      <dgm:spPr/>
    </dgm:pt>
    <dgm:pt modelId="{D060A2A0-FE5E-4B80-8322-D367E98CBCE0}" type="pres">
      <dgm:prSet presAssocID="{639CE4CA-82C6-4945-820E-3085BB60163D}" presName="rootText1" presStyleLbl="node0" presStyleIdx="0" presStyleCnt="1" custScaleX="596874" custLinFactNeighborX="5377">
        <dgm:presLayoutVars>
          <dgm:chPref val="3"/>
        </dgm:presLayoutVars>
      </dgm:prSet>
      <dgm:spPr/>
    </dgm:pt>
    <dgm:pt modelId="{0C6D49E1-3401-4C33-91ED-234AA5FCFBA4}" type="pres">
      <dgm:prSet presAssocID="{639CE4CA-82C6-4945-820E-3085BB60163D}" presName="rootConnector1" presStyleLbl="node1" presStyleIdx="0" presStyleCnt="0"/>
      <dgm:spPr/>
    </dgm:pt>
    <dgm:pt modelId="{963BEE40-142C-4FFD-AF5A-E432B44FCE5E}" type="pres">
      <dgm:prSet presAssocID="{639CE4CA-82C6-4945-820E-3085BB60163D}" presName="hierChild2" presStyleCnt="0"/>
      <dgm:spPr/>
    </dgm:pt>
    <dgm:pt modelId="{CBA4DDE3-4E88-4DE9-88FC-4C7BFA45E7E9}" type="pres">
      <dgm:prSet presAssocID="{472EFE88-16A5-40A8-A3FD-DAEDEEA534E6}" presName="Name37" presStyleLbl="parChTrans1D2" presStyleIdx="0" presStyleCnt="3"/>
      <dgm:spPr/>
    </dgm:pt>
    <dgm:pt modelId="{4ABD9E55-500A-4CF8-A2F3-04D4F40D1194}" type="pres">
      <dgm:prSet presAssocID="{A8457424-B5CB-497F-B133-66CF7B038AE9}" presName="hierRoot2" presStyleCnt="0">
        <dgm:presLayoutVars>
          <dgm:hierBranch val="init"/>
        </dgm:presLayoutVars>
      </dgm:prSet>
      <dgm:spPr/>
    </dgm:pt>
    <dgm:pt modelId="{A2A3DF78-C599-469F-B2BC-337F8D4F0263}" type="pres">
      <dgm:prSet presAssocID="{A8457424-B5CB-497F-B133-66CF7B038AE9}" presName="rootComposite" presStyleCnt="0"/>
      <dgm:spPr/>
    </dgm:pt>
    <dgm:pt modelId="{2A375F59-0C5D-416B-97C1-FA4040F60BE4}" type="pres">
      <dgm:prSet presAssocID="{A8457424-B5CB-497F-B133-66CF7B038AE9}" presName="rootText" presStyleLbl="node2" presStyleIdx="0" presStyleCnt="3" custScaleX="135507" custLinFactNeighborX="-74336" custLinFactNeighborY="1660">
        <dgm:presLayoutVars>
          <dgm:chPref val="3"/>
        </dgm:presLayoutVars>
      </dgm:prSet>
      <dgm:spPr>
        <a:xfrm>
          <a:off x="0" y="780592"/>
          <a:ext cx="1104671" cy="531337"/>
        </a:xfrm>
        <a:prstGeom prst="rect">
          <a:avLst/>
        </a:prstGeom>
      </dgm:spPr>
    </dgm:pt>
    <dgm:pt modelId="{CF0C61B7-8112-4E14-A416-512A8A7EFC1A}" type="pres">
      <dgm:prSet presAssocID="{A8457424-B5CB-497F-B133-66CF7B038AE9}" presName="rootConnector" presStyleLbl="node2" presStyleIdx="0" presStyleCnt="3"/>
      <dgm:spPr/>
    </dgm:pt>
    <dgm:pt modelId="{29FC740E-53C3-4B6C-AF80-A9277A1841FB}" type="pres">
      <dgm:prSet presAssocID="{A8457424-B5CB-497F-B133-66CF7B038AE9}" presName="hierChild4" presStyleCnt="0"/>
      <dgm:spPr/>
    </dgm:pt>
    <dgm:pt modelId="{ACC812FC-280B-45BF-9CB3-A779804D2756}" type="pres">
      <dgm:prSet presAssocID="{1F7417B9-6EAA-4C6A-80F3-D86AF4B77F35}" presName="Name37" presStyleLbl="parChTrans1D3" presStyleIdx="0" presStyleCnt="8"/>
      <dgm:spPr/>
    </dgm:pt>
    <dgm:pt modelId="{1D15EDA1-2495-4A42-B2C8-60E8765478AD}" type="pres">
      <dgm:prSet presAssocID="{95768772-04C5-44DA-B649-352FF07B7C12}" presName="hierRoot2" presStyleCnt="0">
        <dgm:presLayoutVars>
          <dgm:hierBranch val="init"/>
        </dgm:presLayoutVars>
      </dgm:prSet>
      <dgm:spPr/>
    </dgm:pt>
    <dgm:pt modelId="{D0B1B223-FB0B-4AB9-ABA0-E120BE8FF74E}" type="pres">
      <dgm:prSet presAssocID="{95768772-04C5-44DA-B649-352FF07B7C12}" presName="rootComposite" presStyleCnt="0"/>
      <dgm:spPr/>
    </dgm:pt>
    <dgm:pt modelId="{AC4A3D87-2F5B-4819-AE94-0B079EEE58FD}" type="pres">
      <dgm:prSet presAssocID="{95768772-04C5-44DA-B649-352FF07B7C12}" presName="rootText" presStyleLbl="node3" presStyleIdx="0" presStyleCnt="8" custScaleX="101109" custLinFactNeighborX="-55333" custLinFactNeighborY="29981">
        <dgm:presLayoutVars>
          <dgm:chPref val="3"/>
        </dgm:presLayoutVars>
      </dgm:prSet>
      <dgm:spPr/>
    </dgm:pt>
    <dgm:pt modelId="{2E016057-B2DE-4AC1-B31B-9803BA96B5CE}" type="pres">
      <dgm:prSet presAssocID="{95768772-04C5-44DA-B649-352FF07B7C12}" presName="rootConnector" presStyleLbl="node3" presStyleIdx="0" presStyleCnt="8"/>
      <dgm:spPr/>
    </dgm:pt>
    <dgm:pt modelId="{420BAA6B-903F-4170-A948-51F741766E22}" type="pres">
      <dgm:prSet presAssocID="{95768772-04C5-44DA-B649-352FF07B7C12}" presName="hierChild4" presStyleCnt="0"/>
      <dgm:spPr/>
    </dgm:pt>
    <dgm:pt modelId="{C4C75961-F809-4465-8B9A-25096C14F7F6}" type="pres">
      <dgm:prSet presAssocID="{95768772-04C5-44DA-B649-352FF07B7C12}" presName="hierChild5" presStyleCnt="0"/>
      <dgm:spPr/>
    </dgm:pt>
    <dgm:pt modelId="{1A732F0B-FEEA-4880-942E-DDED9F1C7440}" type="pres">
      <dgm:prSet presAssocID="{A8457424-B5CB-497F-B133-66CF7B038AE9}" presName="hierChild5" presStyleCnt="0"/>
      <dgm:spPr/>
    </dgm:pt>
    <dgm:pt modelId="{7DCF3059-F480-407C-AE8D-4B95F5412DBF}" type="pres">
      <dgm:prSet presAssocID="{AF346175-B408-474D-AE70-53525C50C24A}" presName="Name37" presStyleLbl="parChTrans1D2" presStyleIdx="1" presStyleCnt="3"/>
      <dgm:spPr/>
    </dgm:pt>
    <dgm:pt modelId="{F96A2EBD-3C52-4EFB-AC35-DD91AAA95BE9}" type="pres">
      <dgm:prSet presAssocID="{FFF47C58-7F67-4D6F-9E37-91FE9EA49BEC}" presName="hierRoot2" presStyleCnt="0">
        <dgm:presLayoutVars>
          <dgm:hierBranch val="init"/>
        </dgm:presLayoutVars>
      </dgm:prSet>
      <dgm:spPr/>
    </dgm:pt>
    <dgm:pt modelId="{0140EDC4-66DC-406C-B57D-9A40B4BCCB4B}" type="pres">
      <dgm:prSet presAssocID="{FFF47C58-7F67-4D6F-9E37-91FE9EA49BEC}" presName="rootComposite" presStyleCnt="0"/>
      <dgm:spPr/>
    </dgm:pt>
    <dgm:pt modelId="{BFA16224-E359-4EFE-9002-ECBB8AA8631D}" type="pres">
      <dgm:prSet presAssocID="{FFF47C58-7F67-4D6F-9E37-91FE9EA49BEC}" presName="rootText" presStyleLbl="node2" presStyleIdx="1" presStyleCnt="3" custScaleX="136445" custLinFactNeighborX="7731" custLinFactNeighborY="3320">
        <dgm:presLayoutVars>
          <dgm:chPref val="3"/>
        </dgm:presLayoutVars>
      </dgm:prSet>
      <dgm:spPr>
        <a:xfrm>
          <a:off x="5393717" y="789412"/>
          <a:ext cx="1079996" cy="531337"/>
        </a:xfrm>
        <a:prstGeom prst="rect">
          <a:avLst/>
        </a:prstGeom>
      </dgm:spPr>
    </dgm:pt>
    <dgm:pt modelId="{3957240C-B42C-4B95-90EF-F7D76343DD10}" type="pres">
      <dgm:prSet presAssocID="{FFF47C58-7F67-4D6F-9E37-91FE9EA49BEC}" presName="rootConnector" presStyleLbl="node2" presStyleIdx="1" presStyleCnt="3"/>
      <dgm:spPr/>
    </dgm:pt>
    <dgm:pt modelId="{AA3AD15B-B487-4603-9D4B-68636F01BFB5}" type="pres">
      <dgm:prSet presAssocID="{FFF47C58-7F67-4D6F-9E37-91FE9EA49BEC}" presName="hierChild4" presStyleCnt="0"/>
      <dgm:spPr/>
    </dgm:pt>
    <dgm:pt modelId="{6424959F-EE5F-4460-863F-FCFE20FAE944}" type="pres">
      <dgm:prSet presAssocID="{4872F41B-90F8-4078-8405-41C0676F9243}" presName="Name37" presStyleLbl="parChTrans1D3" presStyleIdx="1" presStyleCnt="8"/>
      <dgm:spPr/>
    </dgm:pt>
    <dgm:pt modelId="{101ADF2A-ECB8-45B6-A4B5-7982C98021E0}" type="pres">
      <dgm:prSet presAssocID="{CC1C83E9-8C68-4F53-AAB1-D43083180222}" presName="hierRoot2" presStyleCnt="0">
        <dgm:presLayoutVars>
          <dgm:hierBranch val="init"/>
        </dgm:presLayoutVars>
      </dgm:prSet>
      <dgm:spPr/>
    </dgm:pt>
    <dgm:pt modelId="{EBC6725C-0E58-4497-B02A-44B19B825BA8}" type="pres">
      <dgm:prSet presAssocID="{CC1C83E9-8C68-4F53-AAB1-D43083180222}" presName="rootComposite" presStyleCnt="0"/>
      <dgm:spPr/>
    </dgm:pt>
    <dgm:pt modelId="{03438C46-13DA-49F0-A2DB-6C0750225088}" type="pres">
      <dgm:prSet presAssocID="{CC1C83E9-8C68-4F53-AAB1-D43083180222}" presName="rootText" presStyleLbl="node3" presStyleIdx="1" presStyleCnt="8" custScaleX="153501" custLinFactNeighborX="-40292" custLinFactNeighborY="1626">
        <dgm:presLayoutVars>
          <dgm:chPref val="3"/>
        </dgm:presLayoutVars>
      </dgm:prSet>
      <dgm:spPr/>
    </dgm:pt>
    <dgm:pt modelId="{CC33B9E2-58D6-4FA3-AC2B-7990B88802E3}" type="pres">
      <dgm:prSet presAssocID="{CC1C83E9-8C68-4F53-AAB1-D43083180222}" presName="rootConnector" presStyleLbl="node3" presStyleIdx="1" presStyleCnt="8"/>
      <dgm:spPr/>
    </dgm:pt>
    <dgm:pt modelId="{B0B53FFD-DDAC-4A29-85FB-D863560B6625}" type="pres">
      <dgm:prSet presAssocID="{CC1C83E9-8C68-4F53-AAB1-D43083180222}" presName="hierChild4" presStyleCnt="0"/>
      <dgm:spPr/>
    </dgm:pt>
    <dgm:pt modelId="{4209E0F8-F326-4061-B64A-1D9D669FD5CE}" type="pres">
      <dgm:prSet presAssocID="{B2CF7288-A70B-4165-BA79-6FCB2C8BAEEF}" presName="Name37" presStyleLbl="parChTrans1D4" presStyleIdx="0" presStyleCnt="14"/>
      <dgm:spPr/>
    </dgm:pt>
    <dgm:pt modelId="{FD3B184C-0235-48C1-A8AD-3AC1A6018DFA}" type="pres">
      <dgm:prSet presAssocID="{7348C4D5-8D23-44CA-B6EE-B59B987FD41C}" presName="hierRoot2" presStyleCnt="0">
        <dgm:presLayoutVars>
          <dgm:hierBranch val="init"/>
        </dgm:presLayoutVars>
      </dgm:prSet>
      <dgm:spPr/>
    </dgm:pt>
    <dgm:pt modelId="{3391888A-C923-43A4-8CFE-9FF1D78FC955}" type="pres">
      <dgm:prSet presAssocID="{7348C4D5-8D23-44CA-B6EE-B59B987FD41C}" presName="rootComposite" presStyleCnt="0"/>
      <dgm:spPr/>
    </dgm:pt>
    <dgm:pt modelId="{A3826D81-E1D4-452A-8598-B6AC59EAC47D}" type="pres">
      <dgm:prSet presAssocID="{7348C4D5-8D23-44CA-B6EE-B59B987FD41C}" presName="rootText" presStyleLbl="node4" presStyleIdx="0" presStyleCnt="14" custScaleX="153501" custLinFactNeighborX="-50483">
        <dgm:presLayoutVars>
          <dgm:chPref val="3"/>
        </dgm:presLayoutVars>
      </dgm:prSet>
      <dgm:spPr/>
    </dgm:pt>
    <dgm:pt modelId="{18D4AC3F-7B14-41AB-8F41-3567AA54A78F}" type="pres">
      <dgm:prSet presAssocID="{7348C4D5-8D23-44CA-B6EE-B59B987FD41C}" presName="rootConnector" presStyleLbl="node4" presStyleIdx="0" presStyleCnt="14"/>
      <dgm:spPr/>
    </dgm:pt>
    <dgm:pt modelId="{2CA97DC5-6632-46BA-AD90-A77DEFFDBB09}" type="pres">
      <dgm:prSet presAssocID="{7348C4D5-8D23-44CA-B6EE-B59B987FD41C}" presName="hierChild4" presStyleCnt="0"/>
      <dgm:spPr/>
    </dgm:pt>
    <dgm:pt modelId="{F3F08BB9-E259-4BE4-BD73-7B19934F207A}" type="pres">
      <dgm:prSet presAssocID="{7348C4D5-8D23-44CA-B6EE-B59B987FD41C}" presName="hierChild5" presStyleCnt="0"/>
      <dgm:spPr/>
    </dgm:pt>
    <dgm:pt modelId="{3875E11E-8B77-4676-B7EB-E957EC821467}" type="pres">
      <dgm:prSet presAssocID="{349682A4-89C9-4E9A-8C90-321619AF5242}" presName="Name37" presStyleLbl="parChTrans1D4" presStyleIdx="1" presStyleCnt="14"/>
      <dgm:spPr/>
    </dgm:pt>
    <dgm:pt modelId="{07325B1A-FD45-4192-A891-CD98502EF02C}" type="pres">
      <dgm:prSet presAssocID="{A03D6A1E-18FA-4B95-B69B-282EC7CCB9FF}" presName="hierRoot2" presStyleCnt="0">
        <dgm:presLayoutVars>
          <dgm:hierBranch val="init"/>
        </dgm:presLayoutVars>
      </dgm:prSet>
      <dgm:spPr/>
    </dgm:pt>
    <dgm:pt modelId="{A7EAEFD1-497E-4A3F-A553-5423B3B9C9CC}" type="pres">
      <dgm:prSet presAssocID="{A03D6A1E-18FA-4B95-B69B-282EC7CCB9FF}" presName="rootComposite" presStyleCnt="0"/>
      <dgm:spPr/>
    </dgm:pt>
    <dgm:pt modelId="{7165515D-2440-4C5D-A90A-AB22793529EE}" type="pres">
      <dgm:prSet presAssocID="{A03D6A1E-18FA-4B95-B69B-282EC7CCB9FF}" presName="rootText" presStyleLbl="node4" presStyleIdx="1" presStyleCnt="14" custScaleX="153501" custLinFactNeighborX="-50483">
        <dgm:presLayoutVars>
          <dgm:chPref val="3"/>
        </dgm:presLayoutVars>
      </dgm:prSet>
      <dgm:spPr/>
    </dgm:pt>
    <dgm:pt modelId="{09D28712-9E18-4609-B1C3-1354BC7E8CC0}" type="pres">
      <dgm:prSet presAssocID="{A03D6A1E-18FA-4B95-B69B-282EC7CCB9FF}" presName="rootConnector" presStyleLbl="node4" presStyleIdx="1" presStyleCnt="14"/>
      <dgm:spPr/>
    </dgm:pt>
    <dgm:pt modelId="{FAF34272-A923-4DA5-99A4-D85F520CD508}" type="pres">
      <dgm:prSet presAssocID="{A03D6A1E-18FA-4B95-B69B-282EC7CCB9FF}" presName="hierChild4" presStyleCnt="0"/>
      <dgm:spPr/>
    </dgm:pt>
    <dgm:pt modelId="{8714F79C-60BB-4A24-B981-02ED0ACED096}" type="pres">
      <dgm:prSet presAssocID="{A03D6A1E-18FA-4B95-B69B-282EC7CCB9FF}" presName="hierChild5" presStyleCnt="0"/>
      <dgm:spPr/>
    </dgm:pt>
    <dgm:pt modelId="{5908D39A-CBF5-44B0-AD96-CFDEF460572E}" type="pres">
      <dgm:prSet presAssocID="{BD91236A-FC0A-4179-A727-3F4694A60B80}" presName="Name37" presStyleLbl="parChTrans1D4" presStyleIdx="2" presStyleCnt="14"/>
      <dgm:spPr/>
    </dgm:pt>
    <dgm:pt modelId="{C03D0744-A125-4103-9F29-AC3132E882C3}" type="pres">
      <dgm:prSet presAssocID="{99513A68-B053-4C9A-944E-2B30952F995D}" presName="hierRoot2" presStyleCnt="0">
        <dgm:presLayoutVars>
          <dgm:hierBranch val="init"/>
        </dgm:presLayoutVars>
      </dgm:prSet>
      <dgm:spPr/>
    </dgm:pt>
    <dgm:pt modelId="{41286C6C-1B8E-4D27-9AF4-C00D847E8729}" type="pres">
      <dgm:prSet presAssocID="{99513A68-B053-4C9A-944E-2B30952F995D}" presName="rootComposite" presStyleCnt="0"/>
      <dgm:spPr/>
    </dgm:pt>
    <dgm:pt modelId="{9AAFECA2-4381-484C-8FD1-0749E1422C21}" type="pres">
      <dgm:prSet presAssocID="{99513A68-B053-4C9A-944E-2B30952F995D}" presName="rootText" presStyleLbl="node4" presStyleIdx="2" presStyleCnt="14" custScaleX="153501" custLinFactNeighborX="-50483">
        <dgm:presLayoutVars>
          <dgm:chPref val="3"/>
        </dgm:presLayoutVars>
      </dgm:prSet>
      <dgm:spPr/>
    </dgm:pt>
    <dgm:pt modelId="{4F91BD52-2EDB-4D30-A3D4-3B56C2560A95}" type="pres">
      <dgm:prSet presAssocID="{99513A68-B053-4C9A-944E-2B30952F995D}" presName="rootConnector" presStyleLbl="node4" presStyleIdx="2" presStyleCnt="14"/>
      <dgm:spPr/>
    </dgm:pt>
    <dgm:pt modelId="{B12D60C8-205C-47ED-A03E-7205FE7EE06D}" type="pres">
      <dgm:prSet presAssocID="{99513A68-B053-4C9A-944E-2B30952F995D}" presName="hierChild4" presStyleCnt="0"/>
      <dgm:spPr/>
    </dgm:pt>
    <dgm:pt modelId="{469F710F-B7AF-4AA2-A678-A677A3B14ABD}" type="pres">
      <dgm:prSet presAssocID="{99513A68-B053-4C9A-944E-2B30952F995D}" presName="hierChild5" presStyleCnt="0"/>
      <dgm:spPr/>
    </dgm:pt>
    <dgm:pt modelId="{AD711E96-F181-4BF1-9D01-A304BC45EBFC}" type="pres">
      <dgm:prSet presAssocID="{0C4BFA05-6A78-4221-8B13-6A22F152F297}" presName="Name37" presStyleLbl="parChTrans1D4" presStyleIdx="3" presStyleCnt="14"/>
      <dgm:spPr/>
    </dgm:pt>
    <dgm:pt modelId="{7AEFA61A-A29D-441D-BB43-063FA3684481}" type="pres">
      <dgm:prSet presAssocID="{2231E60B-9277-4F9B-A651-0300E83C0B6C}" presName="hierRoot2" presStyleCnt="0">
        <dgm:presLayoutVars>
          <dgm:hierBranch val="init"/>
        </dgm:presLayoutVars>
      </dgm:prSet>
      <dgm:spPr/>
    </dgm:pt>
    <dgm:pt modelId="{0AA0DF66-85AD-4D6D-A872-AB94528826E6}" type="pres">
      <dgm:prSet presAssocID="{2231E60B-9277-4F9B-A651-0300E83C0B6C}" presName="rootComposite" presStyleCnt="0"/>
      <dgm:spPr/>
    </dgm:pt>
    <dgm:pt modelId="{4CA82BAF-F2D0-471F-9FDD-16A02EA1D8BC}" type="pres">
      <dgm:prSet presAssocID="{2231E60B-9277-4F9B-A651-0300E83C0B6C}" presName="rootText" presStyleLbl="node4" presStyleIdx="3" presStyleCnt="14" custScaleX="153501" custLinFactNeighborX="-52807" custLinFactNeighborY="-7133">
        <dgm:presLayoutVars>
          <dgm:chPref val="3"/>
        </dgm:presLayoutVars>
      </dgm:prSet>
      <dgm:spPr/>
    </dgm:pt>
    <dgm:pt modelId="{9E65C90C-559D-4CC6-B1ED-FF34F7CF4D2D}" type="pres">
      <dgm:prSet presAssocID="{2231E60B-9277-4F9B-A651-0300E83C0B6C}" presName="rootConnector" presStyleLbl="node4" presStyleIdx="3" presStyleCnt="14"/>
      <dgm:spPr/>
    </dgm:pt>
    <dgm:pt modelId="{657E7047-0F95-4D9A-AF49-6A134CC3DCF0}" type="pres">
      <dgm:prSet presAssocID="{2231E60B-9277-4F9B-A651-0300E83C0B6C}" presName="hierChild4" presStyleCnt="0"/>
      <dgm:spPr/>
    </dgm:pt>
    <dgm:pt modelId="{ED6DE8D5-5AEB-4262-8F1B-80951A0A73BC}" type="pres">
      <dgm:prSet presAssocID="{2231E60B-9277-4F9B-A651-0300E83C0B6C}" presName="hierChild5" presStyleCnt="0"/>
      <dgm:spPr/>
    </dgm:pt>
    <dgm:pt modelId="{E59C59E5-E745-4E39-B910-E7DAE93A2CE3}" type="pres">
      <dgm:prSet presAssocID="{CC1C83E9-8C68-4F53-AAB1-D43083180222}" presName="hierChild5" presStyleCnt="0"/>
      <dgm:spPr/>
    </dgm:pt>
    <dgm:pt modelId="{93CC9553-EFA9-4C17-BF3A-F973AE24CD7A}" type="pres">
      <dgm:prSet presAssocID="{4DAEB15D-60F0-4042-A121-D2262AD43D8B}" presName="Name37" presStyleLbl="parChTrans1D3" presStyleIdx="2" presStyleCnt="8"/>
      <dgm:spPr/>
    </dgm:pt>
    <dgm:pt modelId="{863AAEAC-DDA3-4638-A206-FA315CA34885}" type="pres">
      <dgm:prSet presAssocID="{4EF2E13E-6C3A-4034-A8D6-2A441CC71265}" presName="hierRoot2" presStyleCnt="0">
        <dgm:presLayoutVars>
          <dgm:hierBranch val="init"/>
        </dgm:presLayoutVars>
      </dgm:prSet>
      <dgm:spPr/>
    </dgm:pt>
    <dgm:pt modelId="{77C367F2-CF52-4F05-B34E-76F6A59F9622}" type="pres">
      <dgm:prSet presAssocID="{4EF2E13E-6C3A-4034-A8D6-2A441CC71265}" presName="rootComposite" presStyleCnt="0"/>
      <dgm:spPr/>
    </dgm:pt>
    <dgm:pt modelId="{3B29F955-C349-457A-8BBA-B89245BE8C61}" type="pres">
      <dgm:prSet presAssocID="{4EF2E13E-6C3A-4034-A8D6-2A441CC71265}" presName="rootText" presStyleLbl="node3" presStyleIdx="2" presStyleCnt="8" custScaleX="153501" custLinFactNeighborX="-22190">
        <dgm:presLayoutVars>
          <dgm:chPref val="3"/>
        </dgm:presLayoutVars>
      </dgm:prSet>
      <dgm:spPr/>
    </dgm:pt>
    <dgm:pt modelId="{8479093C-F390-4A62-92CC-EC87B235C98E}" type="pres">
      <dgm:prSet presAssocID="{4EF2E13E-6C3A-4034-A8D6-2A441CC71265}" presName="rootConnector" presStyleLbl="node3" presStyleIdx="2" presStyleCnt="8"/>
      <dgm:spPr/>
    </dgm:pt>
    <dgm:pt modelId="{1D1A747D-9EC0-4D69-9483-32467127DBC4}" type="pres">
      <dgm:prSet presAssocID="{4EF2E13E-6C3A-4034-A8D6-2A441CC71265}" presName="hierChild4" presStyleCnt="0"/>
      <dgm:spPr/>
    </dgm:pt>
    <dgm:pt modelId="{6AEB4454-E7A9-4153-BCBE-9BDEDDF03523}" type="pres">
      <dgm:prSet presAssocID="{3E1EA201-D928-4D79-99A0-88EF0A033080}" presName="Name37" presStyleLbl="parChTrans1D4" presStyleIdx="4" presStyleCnt="14"/>
      <dgm:spPr/>
    </dgm:pt>
    <dgm:pt modelId="{8B118B0F-28EE-412A-9A96-EEFE9F05F3B5}" type="pres">
      <dgm:prSet presAssocID="{713569C3-9902-447A-A255-20371D88F862}" presName="hierRoot2" presStyleCnt="0">
        <dgm:presLayoutVars>
          <dgm:hierBranch val="init"/>
        </dgm:presLayoutVars>
      </dgm:prSet>
      <dgm:spPr/>
    </dgm:pt>
    <dgm:pt modelId="{AA9F71AE-26E4-4502-96CD-0271E7B1D2F4}" type="pres">
      <dgm:prSet presAssocID="{713569C3-9902-447A-A255-20371D88F862}" presName="rootComposite" presStyleCnt="0"/>
      <dgm:spPr/>
    </dgm:pt>
    <dgm:pt modelId="{7A18022D-1E31-4330-8674-326335D51A47}" type="pres">
      <dgm:prSet presAssocID="{713569C3-9902-447A-A255-20371D88F862}" presName="rootText" presStyleLbl="node4" presStyleIdx="4" presStyleCnt="14" custScaleX="153501" custLinFactNeighborX="-34870">
        <dgm:presLayoutVars>
          <dgm:chPref val="3"/>
        </dgm:presLayoutVars>
      </dgm:prSet>
      <dgm:spPr/>
    </dgm:pt>
    <dgm:pt modelId="{7EFAF806-934E-411F-8EFB-9E42570C004D}" type="pres">
      <dgm:prSet presAssocID="{713569C3-9902-447A-A255-20371D88F862}" presName="rootConnector" presStyleLbl="node4" presStyleIdx="4" presStyleCnt="14"/>
      <dgm:spPr/>
    </dgm:pt>
    <dgm:pt modelId="{A43DF525-EBA1-4875-8241-4C47AB044995}" type="pres">
      <dgm:prSet presAssocID="{713569C3-9902-447A-A255-20371D88F862}" presName="hierChild4" presStyleCnt="0"/>
      <dgm:spPr/>
    </dgm:pt>
    <dgm:pt modelId="{27721648-1721-4D60-920A-BA8FA9796563}" type="pres">
      <dgm:prSet presAssocID="{713569C3-9902-447A-A255-20371D88F862}" presName="hierChild5" presStyleCnt="0"/>
      <dgm:spPr/>
    </dgm:pt>
    <dgm:pt modelId="{1B06645F-10E7-405C-B96E-7C85C21BA433}" type="pres">
      <dgm:prSet presAssocID="{158D0EC6-69C4-4879-9AB4-FC4B12F08C67}" presName="Name37" presStyleLbl="parChTrans1D4" presStyleIdx="5" presStyleCnt="14"/>
      <dgm:spPr/>
    </dgm:pt>
    <dgm:pt modelId="{F5730CBF-7A14-4417-BC0F-5F04278308F1}" type="pres">
      <dgm:prSet presAssocID="{9A1B21C7-6183-489A-9CA6-44A3C7EA8485}" presName="hierRoot2" presStyleCnt="0">
        <dgm:presLayoutVars>
          <dgm:hierBranch val="init"/>
        </dgm:presLayoutVars>
      </dgm:prSet>
      <dgm:spPr/>
    </dgm:pt>
    <dgm:pt modelId="{2EA5F574-91BF-46BB-B528-127850AFEFD3}" type="pres">
      <dgm:prSet presAssocID="{9A1B21C7-6183-489A-9CA6-44A3C7EA8485}" presName="rootComposite" presStyleCnt="0"/>
      <dgm:spPr/>
    </dgm:pt>
    <dgm:pt modelId="{61819A7F-A8DB-43DE-9F12-5EFDFC2BF17D}" type="pres">
      <dgm:prSet presAssocID="{9A1B21C7-6183-489A-9CA6-44A3C7EA8485}" presName="rootText" presStyleLbl="node4" presStyleIdx="5" presStyleCnt="14" custScaleX="153501" custLinFactNeighborX="-34870">
        <dgm:presLayoutVars>
          <dgm:chPref val="3"/>
        </dgm:presLayoutVars>
      </dgm:prSet>
      <dgm:spPr/>
    </dgm:pt>
    <dgm:pt modelId="{E902EDCF-A345-461D-8088-8FE522623D25}" type="pres">
      <dgm:prSet presAssocID="{9A1B21C7-6183-489A-9CA6-44A3C7EA8485}" presName="rootConnector" presStyleLbl="node4" presStyleIdx="5" presStyleCnt="14"/>
      <dgm:spPr/>
    </dgm:pt>
    <dgm:pt modelId="{589D00BD-672C-40F9-A638-124E4FDB28C3}" type="pres">
      <dgm:prSet presAssocID="{9A1B21C7-6183-489A-9CA6-44A3C7EA8485}" presName="hierChild4" presStyleCnt="0"/>
      <dgm:spPr/>
    </dgm:pt>
    <dgm:pt modelId="{9D7A2E6A-7239-43DB-8CA6-474F5C666B3D}" type="pres">
      <dgm:prSet presAssocID="{9A1B21C7-6183-489A-9CA6-44A3C7EA8485}" presName="hierChild5" presStyleCnt="0"/>
      <dgm:spPr/>
    </dgm:pt>
    <dgm:pt modelId="{11BDEA21-DF4F-46D0-8CEB-C816E7640AB0}" type="pres">
      <dgm:prSet presAssocID="{8BAEB6A8-ACB4-4DD6-B82A-D421B92FC991}" presName="Name37" presStyleLbl="parChTrans1D4" presStyleIdx="6" presStyleCnt="14"/>
      <dgm:spPr/>
    </dgm:pt>
    <dgm:pt modelId="{88C0FDEB-4F7B-4E66-8478-979BB97551CB}" type="pres">
      <dgm:prSet presAssocID="{A791BF21-6F8D-4555-B1CF-932DDB26F4A7}" presName="hierRoot2" presStyleCnt="0">
        <dgm:presLayoutVars>
          <dgm:hierBranch val="init"/>
        </dgm:presLayoutVars>
      </dgm:prSet>
      <dgm:spPr/>
    </dgm:pt>
    <dgm:pt modelId="{79289538-6E8B-4C11-B4E9-F51E689B2BB5}" type="pres">
      <dgm:prSet presAssocID="{A791BF21-6F8D-4555-B1CF-932DDB26F4A7}" presName="rootComposite" presStyleCnt="0"/>
      <dgm:spPr/>
    </dgm:pt>
    <dgm:pt modelId="{FF4433E6-56E5-4BA5-A02B-6762A23B2356}" type="pres">
      <dgm:prSet presAssocID="{A791BF21-6F8D-4555-B1CF-932DDB26F4A7}" presName="rootText" presStyleLbl="node4" presStyleIdx="6" presStyleCnt="14" custScaleX="153501" custLinFactNeighborX="-34870">
        <dgm:presLayoutVars>
          <dgm:chPref val="3"/>
        </dgm:presLayoutVars>
      </dgm:prSet>
      <dgm:spPr/>
    </dgm:pt>
    <dgm:pt modelId="{594B9810-8645-48EE-9D83-D791D133DF95}" type="pres">
      <dgm:prSet presAssocID="{A791BF21-6F8D-4555-B1CF-932DDB26F4A7}" presName="rootConnector" presStyleLbl="node4" presStyleIdx="6" presStyleCnt="14"/>
      <dgm:spPr/>
    </dgm:pt>
    <dgm:pt modelId="{B182DB73-1D01-4B32-9C43-6F5F6B78C305}" type="pres">
      <dgm:prSet presAssocID="{A791BF21-6F8D-4555-B1CF-932DDB26F4A7}" presName="hierChild4" presStyleCnt="0"/>
      <dgm:spPr/>
    </dgm:pt>
    <dgm:pt modelId="{3247A258-C624-4499-B9C0-6616E6F6A69A}" type="pres">
      <dgm:prSet presAssocID="{A791BF21-6F8D-4555-B1CF-932DDB26F4A7}" presName="hierChild5" presStyleCnt="0"/>
      <dgm:spPr/>
    </dgm:pt>
    <dgm:pt modelId="{F570F10A-C1DD-4806-975B-D032A679AC7E}" type="pres">
      <dgm:prSet presAssocID="{4EF2E13E-6C3A-4034-A8D6-2A441CC71265}" presName="hierChild5" presStyleCnt="0"/>
      <dgm:spPr/>
    </dgm:pt>
    <dgm:pt modelId="{9199A431-62CD-4F33-AAFD-770B9E72D68B}" type="pres">
      <dgm:prSet presAssocID="{B245DC5C-149E-4F04-BD7E-0D950430BF8F}" presName="Name37" presStyleLbl="parChTrans1D3" presStyleIdx="3" presStyleCnt="8"/>
      <dgm:spPr/>
    </dgm:pt>
    <dgm:pt modelId="{FF994067-F615-49DB-B171-BEDBC24798BC}" type="pres">
      <dgm:prSet presAssocID="{7A5165C5-D143-454B-B8D7-89BD66B8A0B3}" presName="hierRoot2" presStyleCnt="0">
        <dgm:presLayoutVars>
          <dgm:hierBranch val="init"/>
        </dgm:presLayoutVars>
      </dgm:prSet>
      <dgm:spPr/>
    </dgm:pt>
    <dgm:pt modelId="{82C12257-15E5-4A79-A66D-C2DF3CFA5727}" type="pres">
      <dgm:prSet presAssocID="{7A5165C5-D143-454B-B8D7-89BD66B8A0B3}" presName="rootComposite" presStyleCnt="0"/>
      <dgm:spPr/>
    </dgm:pt>
    <dgm:pt modelId="{87D66BF8-DB95-4150-BD0E-91A0AD32094C}" type="pres">
      <dgm:prSet presAssocID="{7A5165C5-D143-454B-B8D7-89BD66B8A0B3}" presName="rootText" presStyleLbl="node3" presStyleIdx="3" presStyleCnt="8" custScaleX="153501" custLinFactNeighborX="-496" custLinFactNeighborY="1792">
        <dgm:presLayoutVars>
          <dgm:chPref val="3"/>
        </dgm:presLayoutVars>
      </dgm:prSet>
      <dgm:spPr/>
    </dgm:pt>
    <dgm:pt modelId="{5284D82B-FFCE-45A2-B0C3-241B4F181A35}" type="pres">
      <dgm:prSet presAssocID="{7A5165C5-D143-454B-B8D7-89BD66B8A0B3}" presName="rootConnector" presStyleLbl="node3" presStyleIdx="3" presStyleCnt="8"/>
      <dgm:spPr/>
    </dgm:pt>
    <dgm:pt modelId="{C337A867-6F7C-43C4-9584-BCD1BCB1D118}" type="pres">
      <dgm:prSet presAssocID="{7A5165C5-D143-454B-B8D7-89BD66B8A0B3}" presName="hierChild4" presStyleCnt="0"/>
      <dgm:spPr/>
    </dgm:pt>
    <dgm:pt modelId="{9B6E6E4E-AC4C-4EF7-B8DD-53A0C1E2EDA2}" type="pres">
      <dgm:prSet presAssocID="{4558C30D-3BE7-4354-9BC0-27DCAA1F32E6}" presName="Name37" presStyleLbl="parChTrans1D4" presStyleIdx="7" presStyleCnt="14"/>
      <dgm:spPr/>
    </dgm:pt>
    <dgm:pt modelId="{8053972F-4460-40D0-8ED0-C1D722EB5195}" type="pres">
      <dgm:prSet presAssocID="{092B43F1-772F-4298-ABAE-7D19F2AC3D81}" presName="hierRoot2" presStyleCnt="0">
        <dgm:presLayoutVars>
          <dgm:hierBranch val="init"/>
        </dgm:presLayoutVars>
      </dgm:prSet>
      <dgm:spPr/>
    </dgm:pt>
    <dgm:pt modelId="{7A375702-8540-4702-AF73-F4117ABBADF4}" type="pres">
      <dgm:prSet presAssocID="{092B43F1-772F-4298-ABAE-7D19F2AC3D81}" presName="rootComposite" presStyleCnt="0"/>
      <dgm:spPr/>
    </dgm:pt>
    <dgm:pt modelId="{9A945230-8461-4A72-A9E9-46CA37C2E95C}" type="pres">
      <dgm:prSet presAssocID="{092B43F1-772F-4298-ABAE-7D19F2AC3D81}" presName="rootText" presStyleLbl="node4" presStyleIdx="7" presStyleCnt="14" custScaleX="153501" custLinFactNeighborX="-11591" custLinFactNeighborY="1792">
        <dgm:presLayoutVars>
          <dgm:chPref val="3"/>
        </dgm:presLayoutVars>
      </dgm:prSet>
      <dgm:spPr/>
    </dgm:pt>
    <dgm:pt modelId="{D7D1AABD-2734-415C-8D64-B71CFEA327CF}" type="pres">
      <dgm:prSet presAssocID="{092B43F1-772F-4298-ABAE-7D19F2AC3D81}" presName="rootConnector" presStyleLbl="node4" presStyleIdx="7" presStyleCnt="14"/>
      <dgm:spPr/>
    </dgm:pt>
    <dgm:pt modelId="{09BED60A-DD15-474A-A68E-1221D118260D}" type="pres">
      <dgm:prSet presAssocID="{092B43F1-772F-4298-ABAE-7D19F2AC3D81}" presName="hierChild4" presStyleCnt="0"/>
      <dgm:spPr/>
    </dgm:pt>
    <dgm:pt modelId="{97AF1434-ED3E-4609-9016-6D2AE4AD78A5}" type="pres">
      <dgm:prSet presAssocID="{092B43F1-772F-4298-ABAE-7D19F2AC3D81}" presName="hierChild5" presStyleCnt="0"/>
      <dgm:spPr/>
    </dgm:pt>
    <dgm:pt modelId="{1C255D2C-F92D-4280-8E17-1C07BA20D8BF}" type="pres">
      <dgm:prSet presAssocID="{3F05615D-7055-4EAE-9F57-CEF8EBAA57FA}" presName="Name37" presStyleLbl="parChTrans1D4" presStyleIdx="8" presStyleCnt="14"/>
      <dgm:spPr/>
    </dgm:pt>
    <dgm:pt modelId="{617B71A8-04C7-4A30-89D8-2EF7DC613837}" type="pres">
      <dgm:prSet presAssocID="{F5D82258-F64B-4BDF-89B3-815170AAC2A5}" presName="hierRoot2" presStyleCnt="0">
        <dgm:presLayoutVars>
          <dgm:hierBranch val="init"/>
        </dgm:presLayoutVars>
      </dgm:prSet>
      <dgm:spPr/>
    </dgm:pt>
    <dgm:pt modelId="{739756FF-2510-4D5D-AF79-6F61DD3E90F0}" type="pres">
      <dgm:prSet presAssocID="{F5D82258-F64B-4BDF-89B3-815170AAC2A5}" presName="rootComposite" presStyleCnt="0"/>
      <dgm:spPr/>
    </dgm:pt>
    <dgm:pt modelId="{BFC48D5C-5A8C-40CF-B87C-8789D616FD73}" type="pres">
      <dgm:prSet presAssocID="{F5D82258-F64B-4BDF-89B3-815170AAC2A5}" presName="rootText" presStyleLbl="node4" presStyleIdx="8" presStyleCnt="14" custScaleX="153501" custLinFactNeighborX="-11591" custLinFactNeighborY="1792">
        <dgm:presLayoutVars>
          <dgm:chPref val="3"/>
        </dgm:presLayoutVars>
      </dgm:prSet>
      <dgm:spPr/>
    </dgm:pt>
    <dgm:pt modelId="{18FAC93B-9FB5-405A-949D-7A0CBDCFBEA9}" type="pres">
      <dgm:prSet presAssocID="{F5D82258-F64B-4BDF-89B3-815170AAC2A5}" presName="rootConnector" presStyleLbl="node4" presStyleIdx="8" presStyleCnt="14"/>
      <dgm:spPr/>
    </dgm:pt>
    <dgm:pt modelId="{731CF0B0-A134-4093-B0AE-97C3571AC01F}" type="pres">
      <dgm:prSet presAssocID="{F5D82258-F64B-4BDF-89B3-815170AAC2A5}" presName="hierChild4" presStyleCnt="0"/>
      <dgm:spPr/>
    </dgm:pt>
    <dgm:pt modelId="{9E4DB92F-E8E4-4D51-A2A9-225FDC542DC0}" type="pres">
      <dgm:prSet presAssocID="{F5D82258-F64B-4BDF-89B3-815170AAC2A5}" presName="hierChild5" presStyleCnt="0"/>
      <dgm:spPr/>
    </dgm:pt>
    <dgm:pt modelId="{029B9FD0-3D0F-4117-839D-8DCA8F68E77A}" type="pres">
      <dgm:prSet presAssocID="{42D41DA6-DF17-4DED-9371-A6E431C7B4D0}" presName="Name37" presStyleLbl="parChTrans1D4" presStyleIdx="9" presStyleCnt="14"/>
      <dgm:spPr/>
    </dgm:pt>
    <dgm:pt modelId="{46761D5E-339B-46CC-9E3C-22D4978022DB}" type="pres">
      <dgm:prSet presAssocID="{A1C2F3AC-7488-4138-88D3-9B9DE661820B}" presName="hierRoot2" presStyleCnt="0">
        <dgm:presLayoutVars>
          <dgm:hierBranch val="init"/>
        </dgm:presLayoutVars>
      </dgm:prSet>
      <dgm:spPr/>
    </dgm:pt>
    <dgm:pt modelId="{3F2EA29C-6B89-436D-BF2B-1AA0B825C517}" type="pres">
      <dgm:prSet presAssocID="{A1C2F3AC-7488-4138-88D3-9B9DE661820B}" presName="rootComposite" presStyleCnt="0"/>
      <dgm:spPr/>
    </dgm:pt>
    <dgm:pt modelId="{1F367C39-3207-4830-9429-5B7276014094}" type="pres">
      <dgm:prSet presAssocID="{A1C2F3AC-7488-4138-88D3-9B9DE661820B}" presName="rootText" presStyleLbl="node4" presStyleIdx="9" presStyleCnt="14" custScaleX="153501" custLinFactNeighborX="-11591" custLinFactNeighborY="1792">
        <dgm:presLayoutVars>
          <dgm:chPref val="3"/>
        </dgm:presLayoutVars>
      </dgm:prSet>
      <dgm:spPr/>
    </dgm:pt>
    <dgm:pt modelId="{82B8807A-496A-4649-8CEE-8D78C2F2FA4B}" type="pres">
      <dgm:prSet presAssocID="{A1C2F3AC-7488-4138-88D3-9B9DE661820B}" presName="rootConnector" presStyleLbl="node4" presStyleIdx="9" presStyleCnt="14"/>
      <dgm:spPr/>
    </dgm:pt>
    <dgm:pt modelId="{2ED910F5-3524-4B82-B3F4-94018A58844D}" type="pres">
      <dgm:prSet presAssocID="{A1C2F3AC-7488-4138-88D3-9B9DE661820B}" presName="hierChild4" presStyleCnt="0"/>
      <dgm:spPr/>
    </dgm:pt>
    <dgm:pt modelId="{0848B67E-A73F-475E-8561-B951BE68E76B}" type="pres">
      <dgm:prSet presAssocID="{A1C2F3AC-7488-4138-88D3-9B9DE661820B}" presName="hierChild5" presStyleCnt="0"/>
      <dgm:spPr/>
    </dgm:pt>
    <dgm:pt modelId="{4056D3B7-5D21-4FB2-A6B7-317FAA9DF495}" type="pres">
      <dgm:prSet presAssocID="{786FF440-5F9D-4C93-8826-090A33062BA9}" presName="Name37" presStyleLbl="parChTrans1D4" presStyleIdx="10" presStyleCnt="14"/>
      <dgm:spPr/>
    </dgm:pt>
    <dgm:pt modelId="{2722CF47-3657-423E-931E-6F1E3A546F42}" type="pres">
      <dgm:prSet presAssocID="{19512BAA-4924-4E48-A85F-910BCA63F473}" presName="hierRoot2" presStyleCnt="0">
        <dgm:presLayoutVars>
          <dgm:hierBranch val="init"/>
        </dgm:presLayoutVars>
      </dgm:prSet>
      <dgm:spPr/>
    </dgm:pt>
    <dgm:pt modelId="{5EABF1BB-5D8B-49CD-9DD9-2FDD41E982A4}" type="pres">
      <dgm:prSet presAssocID="{19512BAA-4924-4E48-A85F-910BCA63F473}" presName="rootComposite" presStyleCnt="0"/>
      <dgm:spPr/>
    </dgm:pt>
    <dgm:pt modelId="{F2FBE0E9-BA77-4F1E-A257-3ABD00DB2337}" type="pres">
      <dgm:prSet presAssocID="{19512BAA-4924-4E48-A85F-910BCA63F473}" presName="rootText" presStyleLbl="node4" presStyleIdx="10" presStyleCnt="14" custScaleX="153501" custLinFactNeighborX="-11591" custLinFactNeighborY="-7497">
        <dgm:presLayoutVars>
          <dgm:chPref val="3"/>
        </dgm:presLayoutVars>
      </dgm:prSet>
      <dgm:spPr/>
    </dgm:pt>
    <dgm:pt modelId="{D229B104-6589-4364-9C58-8C7F3524FA10}" type="pres">
      <dgm:prSet presAssocID="{19512BAA-4924-4E48-A85F-910BCA63F473}" presName="rootConnector" presStyleLbl="node4" presStyleIdx="10" presStyleCnt="14"/>
      <dgm:spPr/>
    </dgm:pt>
    <dgm:pt modelId="{CD41DC31-2E37-459A-9344-D6619734099D}" type="pres">
      <dgm:prSet presAssocID="{19512BAA-4924-4E48-A85F-910BCA63F473}" presName="hierChild4" presStyleCnt="0"/>
      <dgm:spPr/>
    </dgm:pt>
    <dgm:pt modelId="{8C16D6A8-AD35-4C0E-ABA9-64E822781DE8}" type="pres">
      <dgm:prSet presAssocID="{19512BAA-4924-4E48-A85F-910BCA63F473}" presName="hierChild5" presStyleCnt="0"/>
      <dgm:spPr/>
    </dgm:pt>
    <dgm:pt modelId="{7C21A119-D769-44EF-8D77-036245FD8C82}" type="pres">
      <dgm:prSet presAssocID="{7A5165C5-D143-454B-B8D7-89BD66B8A0B3}" presName="hierChild5" presStyleCnt="0"/>
      <dgm:spPr/>
    </dgm:pt>
    <dgm:pt modelId="{EB53265C-0627-47B9-8F4E-FC0C53DF9295}" type="pres">
      <dgm:prSet presAssocID="{014DBEB3-E90A-4A1F-9388-7E7D89FE23E1}" presName="Name37" presStyleLbl="parChTrans1D3" presStyleIdx="4" presStyleCnt="8"/>
      <dgm:spPr/>
    </dgm:pt>
    <dgm:pt modelId="{BD05A69B-C0AF-4747-8BD5-C6AF3E8042D3}" type="pres">
      <dgm:prSet presAssocID="{0ED4A647-93FE-46EF-9C74-83B50FCC1E86}" presName="hierRoot2" presStyleCnt="0">
        <dgm:presLayoutVars>
          <dgm:hierBranch val="init"/>
        </dgm:presLayoutVars>
      </dgm:prSet>
      <dgm:spPr/>
    </dgm:pt>
    <dgm:pt modelId="{30932307-8709-4893-9958-BBAC04BBFA76}" type="pres">
      <dgm:prSet presAssocID="{0ED4A647-93FE-46EF-9C74-83B50FCC1E86}" presName="rootComposite" presStyleCnt="0"/>
      <dgm:spPr/>
    </dgm:pt>
    <dgm:pt modelId="{9D710D4E-0201-453A-B68D-08FB5A2E1BDC}" type="pres">
      <dgm:prSet presAssocID="{0ED4A647-93FE-46EF-9C74-83B50FCC1E86}" presName="rootText" presStyleLbl="node3" presStyleIdx="4" presStyleCnt="8" custScaleX="153501" custLinFactNeighborX="15140" custLinFactNeighborY="1660">
        <dgm:presLayoutVars>
          <dgm:chPref val="3"/>
        </dgm:presLayoutVars>
      </dgm:prSet>
      <dgm:spPr/>
    </dgm:pt>
    <dgm:pt modelId="{C3E6F061-2F38-4BAE-81E3-8C9B87698E39}" type="pres">
      <dgm:prSet presAssocID="{0ED4A647-93FE-46EF-9C74-83B50FCC1E86}" presName="rootConnector" presStyleLbl="node3" presStyleIdx="4" presStyleCnt="8"/>
      <dgm:spPr/>
    </dgm:pt>
    <dgm:pt modelId="{30FAB8B5-D234-4F2D-9638-8069F87323BA}" type="pres">
      <dgm:prSet presAssocID="{0ED4A647-93FE-46EF-9C74-83B50FCC1E86}" presName="hierChild4" presStyleCnt="0"/>
      <dgm:spPr/>
    </dgm:pt>
    <dgm:pt modelId="{9CD55611-46A7-466B-AA41-5DB2EFBA4586}" type="pres">
      <dgm:prSet presAssocID="{C8886D74-07D9-435A-BFBA-E21C3B50EAFF}" presName="Name37" presStyleLbl="parChTrans1D4" presStyleIdx="11" presStyleCnt="14"/>
      <dgm:spPr/>
    </dgm:pt>
    <dgm:pt modelId="{F6A3B879-A43C-46D5-B30A-6A0057171341}" type="pres">
      <dgm:prSet presAssocID="{5CDF9541-E98A-4429-BAED-0674B619D0FB}" presName="hierRoot2" presStyleCnt="0">
        <dgm:presLayoutVars>
          <dgm:hierBranch val="init"/>
        </dgm:presLayoutVars>
      </dgm:prSet>
      <dgm:spPr/>
    </dgm:pt>
    <dgm:pt modelId="{0A4B01D5-464E-4E2D-85BB-D150FB14A6BD}" type="pres">
      <dgm:prSet presAssocID="{5CDF9541-E98A-4429-BAED-0674B619D0FB}" presName="rootComposite" presStyleCnt="0"/>
      <dgm:spPr/>
    </dgm:pt>
    <dgm:pt modelId="{2596191A-7977-4E63-8875-BCA1B9E47805}" type="pres">
      <dgm:prSet presAssocID="{5CDF9541-E98A-4429-BAED-0674B619D0FB}" presName="rootText" presStyleLbl="node4" presStyleIdx="11" presStyleCnt="14" custScaleX="153501" custLinFactNeighborX="1384" custLinFactNeighborY="1660">
        <dgm:presLayoutVars>
          <dgm:chPref val="3"/>
        </dgm:presLayoutVars>
      </dgm:prSet>
      <dgm:spPr/>
    </dgm:pt>
    <dgm:pt modelId="{9D493E0C-58C5-46AB-AC0E-A3F0EFC1E28F}" type="pres">
      <dgm:prSet presAssocID="{5CDF9541-E98A-4429-BAED-0674B619D0FB}" presName="rootConnector" presStyleLbl="node4" presStyleIdx="11" presStyleCnt="14"/>
      <dgm:spPr/>
    </dgm:pt>
    <dgm:pt modelId="{2A6AEA5C-5E6A-4302-9739-AC916F04D868}" type="pres">
      <dgm:prSet presAssocID="{5CDF9541-E98A-4429-BAED-0674B619D0FB}" presName="hierChild4" presStyleCnt="0"/>
      <dgm:spPr/>
    </dgm:pt>
    <dgm:pt modelId="{5982DECD-83FD-466E-BD33-E83A8C9E9374}" type="pres">
      <dgm:prSet presAssocID="{5CDF9541-E98A-4429-BAED-0674B619D0FB}" presName="hierChild5" presStyleCnt="0"/>
      <dgm:spPr/>
    </dgm:pt>
    <dgm:pt modelId="{0BF475A3-AF06-4B56-B019-25E1D384883E}" type="pres">
      <dgm:prSet presAssocID="{CBF12F0A-1A1A-4B8F-81A0-18D79B03658E}" presName="Name37" presStyleLbl="parChTrans1D4" presStyleIdx="12" presStyleCnt="14"/>
      <dgm:spPr/>
    </dgm:pt>
    <dgm:pt modelId="{1DBB3079-322D-4D8C-BA70-518DC0D6A3D9}" type="pres">
      <dgm:prSet presAssocID="{5136CCC9-0B84-4FBF-B6E5-9632875F9156}" presName="hierRoot2" presStyleCnt="0">
        <dgm:presLayoutVars>
          <dgm:hierBranch val="init"/>
        </dgm:presLayoutVars>
      </dgm:prSet>
      <dgm:spPr/>
    </dgm:pt>
    <dgm:pt modelId="{A59D374C-4999-4AA1-9616-3CA1FA47CC15}" type="pres">
      <dgm:prSet presAssocID="{5136CCC9-0B84-4FBF-B6E5-9632875F9156}" presName="rootComposite" presStyleCnt="0"/>
      <dgm:spPr/>
    </dgm:pt>
    <dgm:pt modelId="{3A73B734-FD17-4F61-9444-1BDA275FFB1E}" type="pres">
      <dgm:prSet presAssocID="{5136CCC9-0B84-4FBF-B6E5-9632875F9156}" presName="rootText" presStyleLbl="node4" presStyleIdx="12" presStyleCnt="14" custScaleX="153501" custLinFactNeighborX="1384" custLinFactNeighborY="1660">
        <dgm:presLayoutVars>
          <dgm:chPref val="3"/>
        </dgm:presLayoutVars>
      </dgm:prSet>
      <dgm:spPr/>
    </dgm:pt>
    <dgm:pt modelId="{AE19A090-1850-4A32-BF42-385045C42C09}" type="pres">
      <dgm:prSet presAssocID="{5136CCC9-0B84-4FBF-B6E5-9632875F9156}" presName="rootConnector" presStyleLbl="node4" presStyleIdx="12" presStyleCnt="14"/>
      <dgm:spPr/>
    </dgm:pt>
    <dgm:pt modelId="{8D82AF63-C7C0-462F-A4D3-FA87F0B412A6}" type="pres">
      <dgm:prSet presAssocID="{5136CCC9-0B84-4FBF-B6E5-9632875F9156}" presName="hierChild4" presStyleCnt="0"/>
      <dgm:spPr/>
    </dgm:pt>
    <dgm:pt modelId="{755F57B1-EFE0-42A2-876C-CF99B08356D8}" type="pres">
      <dgm:prSet presAssocID="{5136CCC9-0B84-4FBF-B6E5-9632875F9156}" presName="hierChild5" presStyleCnt="0"/>
      <dgm:spPr/>
    </dgm:pt>
    <dgm:pt modelId="{D9D4164C-3DF8-49AF-A143-5D268B815446}" type="pres">
      <dgm:prSet presAssocID="{072D2F55-2EAD-4945-A825-9A5276F623A0}" presName="Name37" presStyleLbl="parChTrans1D4" presStyleIdx="13" presStyleCnt="14"/>
      <dgm:spPr/>
    </dgm:pt>
    <dgm:pt modelId="{F5AE8589-C03C-4332-B955-CE527DB947C2}" type="pres">
      <dgm:prSet presAssocID="{C7FC2926-7027-4EA1-99D2-FF51C945102F}" presName="hierRoot2" presStyleCnt="0">
        <dgm:presLayoutVars>
          <dgm:hierBranch val="init"/>
        </dgm:presLayoutVars>
      </dgm:prSet>
      <dgm:spPr/>
    </dgm:pt>
    <dgm:pt modelId="{80080A9C-BA01-42A1-9276-326E8177E7BC}" type="pres">
      <dgm:prSet presAssocID="{C7FC2926-7027-4EA1-99D2-FF51C945102F}" presName="rootComposite" presStyleCnt="0"/>
      <dgm:spPr/>
    </dgm:pt>
    <dgm:pt modelId="{1323C67D-D6A5-4DFC-B50C-124625FCA052}" type="pres">
      <dgm:prSet presAssocID="{C7FC2926-7027-4EA1-99D2-FF51C945102F}" presName="rootText" presStyleLbl="node4" presStyleIdx="13" presStyleCnt="14" custScaleX="153501" custLinFactNeighborX="1384" custLinFactNeighborY="1660">
        <dgm:presLayoutVars>
          <dgm:chPref val="3"/>
        </dgm:presLayoutVars>
      </dgm:prSet>
      <dgm:spPr/>
    </dgm:pt>
    <dgm:pt modelId="{A4E25CA8-804E-430B-A657-A6E01C2FA5BD}" type="pres">
      <dgm:prSet presAssocID="{C7FC2926-7027-4EA1-99D2-FF51C945102F}" presName="rootConnector" presStyleLbl="node4" presStyleIdx="13" presStyleCnt="14"/>
      <dgm:spPr/>
    </dgm:pt>
    <dgm:pt modelId="{023BDE94-3267-4BBC-A5D3-D7660F1A64A9}" type="pres">
      <dgm:prSet presAssocID="{C7FC2926-7027-4EA1-99D2-FF51C945102F}" presName="hierChild4" presStyleCnt="0"/>
      <dgm:spPr/>
    </dgm:pt>
    <dgm:pt modelId="{A2044E63-3F26-4F31-BD64-9BCADEC3E412}" type="pres">
      <dgm:prSet presAssocID="{C7FC2926-7027-4EA1-99D2-FF51C945102F}" presName="hierChild5" presStyleCnt="0"/>
      <dgm:spPr/>
    </dgm:pt>
    <dgm:pt modelId="{8571F15A-1C17-46B9-AA2A-1834C702842C}" type="pres">
      <dgm:prSet presAssocID="{0ED4A647-93FE-46EF-9C74-83B50FCC1E86}" presName="hierChild5" presStyleCnt="0"/>
      <dgm:spPr/>
    </dgm:pt>
    <dgm:pt modelId="{9760F039-EABD-470E-965C-B675E88C4F9A}" type="pres">
      <dgm:prSet presAssocID="{FFF47C58-7F67-4D6F-9E37-91FE9EA49BEC}" presName="hierChild5" presStyleCnt="0"/>
      <dgm:spPr/>
    </dgm:pt>
    <dgm:pt modelId="{5527F0E7-9AB1-410A-8549-2D1ED95CE1D8}" type="pres">
      <dgm:prSet presAssocID="{5C3990DD-77CD-443B-B29D-3C295069E8F7}" presName="Name37" presStyleLbl="parChTrans1D2" presStyleIdx="2" presStyleCnt="3"/>
      <dgm:spPr/>
    </dgm:pt>
    <dgm:pt modelId="{60310BBD-B3C5-4F11-8544-A0F8394CEDB7}" type="pres">
      <dgm:prSet presAssocID="{DE9B65D5-979D-47C8-9490-C043CE941E3A}" presName="hierRoot2" presStyleCnt="0">
        <dgm:presLayoutVars>
          <dgm:hierBranch val="init"/>
        </dgm:presLayoutVars>
      </dgm:prSet>
      <dgm:spPr/>
    </dgm:pt>
    <dgm:pt modelId="{AF9E407E-4F0C-46DA-A3C5-853A6DC0F345}" type="pres">
      <dgm:prSet presAssocID="{DE9B65D5-979D-47C8-9490-C043CE941E3A}" presName="rootComposite" presStyleCnt="0"/>
      <dgm:spPr/>
    </dgm:pt>
    <dgm:pt modelId="{2C969E05-9A63-4A5D-9481-C41A29827E72}" type="pres">
      <dgm:prSet presAssocID="{DE9B65D5-979D-47C8-9490-C043CE941E3A}" presName="rootText" presStyleLbl="node2" presStyleIdx="2" presStyleCnt="3" custScaleX="135507" custLinFactNeighborX="27057" custLinFactNeighborY="1659">
        <dgm:presLayoutVars>
          <dgm:chPref val="3"/>
        </dgm:presLayoutVars>
      </dgm:prSet>
      <dgm:spPr/>
    </dgm:pt>
    <dgm:pt modelId="{60E4EAE8-D913-4D35-89AD-0FEB7D204D47}" type="pres">
      <dgm:prSet presAssocID="{DE9B65D5-979D-47C8-9490-C043CE941E3A}" presName="rootConnector" presStyleLbl="node2" presStyleIdx="2" presStyleCnt="3"/>
      <dgm:spPr/>
    </dgm:pt>
    <dgm:pt modelId="{69CC5097-C663-43AA-918E-B102DCEF9AAC}" type="pres">
      <dgm:prSet presAssocID="{DE9B65D5-979D-47C8-9490-C043CE941E3A}" presName="hierChild4" presStyleCnt="0"/>
      <dgm:spPr/>
    </dgm:pt>
    <dgm:pt modelId="{CBA8B602-FEB0-4F87-84BD-DA3AC6C33E4B}" type="pres">
      <dgm:prSet presAssocID="{53021BB0-88F8-4F27-A297-CCEFE4A4606A}" presName="Name37" presStyleLbl="parChTrans1D3" presStyleIdx="5" presStyleCnt="8"/>
      <dgm:spPr/>
    </dgm:pt>
    <dgm:pt modelId="{F0E55BF4-D03E-4F7E-A200-81FC0F0F30AB}" type="pres">
      <dgm:prSet presAssocID="{D578BF06-4669-4EF2-ACF1-FB232A723442}" presName="hierRoot2" presStyleCnt="0">
        <dgm:presLayoutVars>
          <dgm:hierBranch val="init"/>
        </dgm:presLayoutVars>
      </dgm:prSet>
      <dgm:spPr/>
    </dgm:pt>
    <dgm:pt modelId="{2B0AB4EF-CD0A-4309-9A9A-E1766E6FDF6C}" type="pres">
      <dgm:prSet presAssocID="{D578BF06-4669-4EF2-ACF1-FB232A723442}" presName="rootComposite" presStyleCnt="0"/>
      <dgm:spPr/>
    </dgm:pt>
    <dgm:pt modelId="{C843AA5C-A6C0-4AEA-AFEE-04821AEB459D}" type="pres">
      <dgm:prSet presAssocID="{D578BF06-4669-4EF2-ACF1-FB232A723442}" presName="rootText" presStyleLbl="node3" presStyleIdx="5" presStyleCnt="8" custScaleX="134812" custLinFactNeighborX="18903" custLinFactNeighborY="1213">
        <dgm:presLayoutVars>
          <dgm:chPref val="3"/>
        </dgm:presLayoutVars>
      </dgm:prSet>
      <dgm:spPr/>
    </dgm:pt>
    <dgm:pt modelId="{E95DFB71-2501-4DFC-808F-1A2589815AAF}" type="pres">
      <dgm:prSet presAssocID="{D578BF06-4669-4EF2-ACF1-FB232A723442}" presName="rootConnector" presStyleLbl="node3" presStyleIdx="5" presStyleCnt="8"/>
      <dgm:spPr/>
    </dgm:pt>
    <dgm:pt modelId="{4D2FF721-A19E-42EF-9731-7033F8F82487}" type="pres">
      <dgm:prSet presAssocID="{D578BF06-4669-4EF2-ACF1-FB232A723442}" presName="hierChild4" presStyleCnt="0"/>
      <dgm:spPr/>
    </dgm:pt>
    <dgm:pt modelId="{6CB77E1F-5899-414D-B364-7C7E87EBCA74}" type="pres">
      <dgm:prSet presAssocID="{D578BF06-4669-4EF2-ACF1-FB232A723442}" presName="hierChild5" presStyleCnt="0"/>
      <dgm:spPr/>
    </dgm:pt>
    <dgm:pt modelId="{5D70DF14-F2F5-4072-BE78-20FBD26BF0D5}" type="pres">
      <dgm:prSet presAssocID="{67EAD55D-4B72-4FC7-877B-6F6FDBFD9562}" presName="Name37" presStyleLbl="parChTrans1D3" presStyleIdx="6" presStyleCnt="8"/>
      <dgm:spPr/>
    </dgm:pt>
    <dgm:pt modelId="{CE5A7B84-7ABF-44B0-9FFE-86CF7363FE49}" type="pres">
      <dgm:prSet presAssocID="{9573ED14-1C65-41BB-92D6-DBDBA52D1FE8}" presName="hierRoot2" presStyleCnt="0">
        <dgm:presLayoutVars>
          <dgm:hierBranch val="init"/>
        </dgm:presLayoutVars>
      </dgm:prSet>
      <dgm:spPr/>
    </dgm:pt>
    <dgm:pt modelId="{E6177F7F-DB6B-447E-868C-1A5C84129101}" type="pres">
      <dgm:prSet presAssocID="{9573ED14-1C65-41BB-92D6-DBDBA52D1FE8}" presName="rootComposite" presStyleCnt="0"/>
      <dgm:spPr/>
    </dgm:pt>
    <dgm:pt modelId="{A36B2AC0-0A2A-4E0E-9DAE-308929C6D59C}" type="pres">
      <dgm:prSet presAssocID="{9573ED14-1C65-41BB-92D6-DBDBA52D1FE8}" presName="rootText" presStyleLbl="node3" presStyleIdx="6" presStyleCnt="8" custScaleX="134812" custLinFactNeighborX="17399" custLinFactNeighborY="-3008">
        <dgm:presLayoutVars>
          <dgm:chPref val="3"/>
        </dgm:presLayoutVars>
      </dgm:prSet>
      <dgm:spPr/>
    </dgm:pt>
    <dgm:pt modelId="{F9CE84E5-509F-4E95-87B4-C8AEA408CEBF}" type="pres">
      <dgm:prSet presAssocID="{9573ED14-1C65-41BB-92D6-DBDBA52D1FE8}" presName="rootConnector" presStyleLbl="node3" presStyleIdx="6" presStyleCnt="8"/>
      <dgm:spPr/>
    </dgm:pt>
    <dgm:pt modelId="{BC10A34D-CC76-464E-AE48-671387588DA5}" type="pres">
      <dgm:prSet presAssocID="{9573ED14-1C65-41BB-92D6-DBDBA52D1FE8}" presName="hierChild4" presStyleCnt="0"/>
      <dgm:spPr/>
    </dgm:pt>
    <dgm:pt modelId="{330E2DDE-766F-4EC0-8AD0-6EC1FE089761}" type="pres">
      <dgm:prSet presAssocID="{9573ED14-1C65-41BB-92D6-DBDBA52D1FE8}" presName="hierChild5" presStyleCnt="0"/>
      <dgm:spPr/>
    </dgm:pt>
    <dgm:pt modelId="{E195567A-3C91-4DA4-9C0B-DC2022ACA7B0}" type="pres">
      <dgm:prSet presAssocID="{DED1DA68-9EBF-494B-88CF-778EF28C6542}" presName="Name37" presStyleLbl="parChTrans1D3" presStyleIdx="7" presStyleCnt="8"/>
      <dgm:spPr/>
    </dgm:pt>
    <dgm:pt modelId="{BC2AB4C8-BF4A-47A0-9131-326CBFAC5BEA}" type="pres">
      <dgm:prSet presAssocID="{E01E6AB7-6EA6-4BDA-8E87-5ED6A821EA85}" presName="hierRoot2" presStyleCnt="0">
        <dgm:presLayoutVars>
          <dgm:hierBranch val="init"/>
        </dgm:presLayoutVars>
      </dgm:prSet>
      <dgm:spPr/>
    </dgm:pt>
    <dgm:pt modelId="{76CEDD6D-2B28-47E9-BC4B-96F766610A0D}" type="pres">
      <dgm:prSet presAssocID="{E01E6AB7-6EA6-4BDA-8E87-5ED6A821EA85}" presName="rootComposite" presStyleCnt="0"/>
      <dgm:spPr/>
    </dgm:pt>
    <dgm:pt modelId="{5C03E912-62A7-40AF-BE70-1D26E7E63E02}" type="pres">
      <dgm:prSet presAssocID="{E01E6AB7-6EA6-4BDA-8E87-5ED6A821EA85}" presName="rootText" presStyleLbl="node3" presStyleIdx="7" presStyleCnt="8" custScaleX="134812" custLinFactNeighborX="17399" custLinFactNeighborY="7558">
        <dgm:presLayoutVars>
          <dgm:chPref val="3"/>
        </dgm:presLayoutVars>
      </dgm:prSet>
      <dgm:spPr/>
    </dgm:pt>
    <dgm:pt modelId="{F3C27DD6-05CC-4C0F-B538-6F77E35C6134}" type="pres">
      <dgm:prSet presAssocID="{E01E6AB7-6EA6-4BDA-8E87-5ED6A821EA85}" presName="rootConnector" presStyleLbl="node3" presStyleIdx="7" presStyleCnt="8"/>
      <dgm:spPr/>
    </dgm:pt>
    <dgm:pt modelId="{49969FF9-4227-45DE-9108-DBB4064759DC}" type="pres">
      <dgm:prSet presAssocID="{E01E6AB7-6EA6-4BDA-8E87-5ED6A821EA85}" presName="hierChild4" presStyleCnt="0"/>
      <dgm:spPr/>
    </dgm:pt>
    <dgm:pt modelId="{8DB292DD-19B1-4510-8A48-179719E6EB40}" type="pres">
      <dgm:prSet presAssocID="{E01E6AB7-6EA6-4BDA-8E87-5ED6A821EA85}" presName="hierChild5" presStyleCnt="0"/>
      <dgm:spPr/>
    </dgm:pt>
    <dgm:pt modelId="{0ABF1396-DD27-4628-BAA0-3C4E0D034BB4}" type="pres">
      <dgm:prSet presAssocID="{DE9B65D5-979D-47C8-9490-C043CE941E3A}" presName="hierChild5" presStyleCnt="0"/>
      <dgm:spPr/>
    </dgm:pt>
    <dgm:pt modelId="{CB0D2A37-37FB-492D-9664-E943AD7ACA43}" type="pres">
      <dgm:prSet presAssocID="{639CE4CA-82C6-4945-820E-3085BB60163D}" presName="hierChild3" presStyleCnt="0"/>
      <dgm:spPr/>
    </dgm:pt>
  </dgm:ptLst>
  <dgm:cxnLst>
    <dgm:cxn modelId="{21588404-8B65-4ECF-A75D-5FB960C3D953}" srcId="{B2C12AC7-5989-4DFD-BE3D-A18D5883ED11}" destId="{639CE4CA-82C6-4945-820E-3085BB60163D}" srcOrd="0" destOrd="0" parTransId="{423CAD60-130C-4D29-B42A-E29AD1E4771D}" sibTransId="{3C38B3C3-46DD-40FD-857E-92BCDC2C69EC}"/>
    <dgm:cxn modelId="{B65D750D-CDE8-4BA9-AD6A-8A5931062CD9}" type="presOf" srcId="{4EF2E13E-6C3A-4034-A8D6-2A441CC71265}" destId="{8479093C-F390-4A62-92CC-EC87B235C98E}" srcOrd="1" destOrd="0" presId="urn:microsoft.com/office/officeart/2005/8/layout/orgChart1"/>
    <dgm:cxn modelId="{23478611-70EF-47CD-A2AB-AE6977FD842E}" type="presOf" srcId="{014DBEB3-E90A-4A1F-9388-7E7D89FE23E1}" destId="{EB53265C-0627-47B9-8F4E-FC0C53DF9295}" srcOrd="0" destOrd="0" presId="urn:microsoft.com/office/officeart/2005/8/layout/orgChart1"/>
    <dgm:cxn modelId="{D111FF17-E627-4F9A-B4F4-78FC27CBEE66}" type="presOf" srcId="{F5D82258-F64B-4BDF-89B3-815170AAC2A5}" destId="{BFC48D5C-5A8C-40CF-B87C-8789D616FD73}" srcOrd="0" destOrd="0" presId="urn:microsoft.com/office/officeart/2005/8/layout/orgChart1"/>
    <dgm:cxn modelId="{D340B21C-A6E1-46F7-9656-C602ED54EEBF}" type="presOf" srcId="{DED1DA68-9EBF-494B-88CF-778EF28C6542}" destId="{E195567A-3C91-4DA4-9C0B-DC2022ACA7B0}" srcOrd="0" destOrd="0" presId="urn:microsoft.com/office/officeart/2005/8/layout/orgChart1"/>
    <dgm:cxn modelId="{F60D3D1E-605A-4353-BDBB-A7D4D99FC2BA}" type="presOf" srcId="{53021BB0-88F8-4F27-A297-CCEFE4A4606A}" destId="{CBA8B602-FEB0-4F87-84BD-DA3AC6C33E4B}" srcOrd="0" destOrd="0" presId="urn:microsoft.com/office/officeart/2005/8/layout/orgChart1"/>
    <dgm:cxn modelId="{BF506D21-3C69-415D-82C4-381065DDEA7F}" type="presOf" srcId="{A8457424-B5CB-497F-B133-66CF7B038AE9}" destId="{CF0C61B7-8112-4E14-A416-512A8A7EFC1A}" srcOrd="1" destOrd="0" presId="urn:microsoft.com/office/officeart/2005/8/layout/orgChart1"/>
    <dgm:cxn modelId="{40375022-7E6D-4576-97C4-6E2B38F1956D}" srcId="{CC1C83E9-8C68-4F53-AAB1-D43083180222}" destId="{99513A68-B053-4C9A-944E-2B30952F995D}" srcOrd="2" destOrd="0" parTransId="{BD91236A-FC0A-4179-A727-3F4694A60B80}" sibTransId="{F65E457A-172E-4B25-8D40-A02FCA10CE51}"/>
    <dgm:cxn modelId="{49145226-8008-4BD0-8A30-5DB3D057B08C}" type="presOf" srcId="{B2CF7288-A70B-4165-BA79-6FCB2C8BAEEF}" destId="{4209E0F8-F326-4061-B64A-1D9D669FD5CE}" srcOrd="0" destOrd="0" presId="urn:microsoft.com/office/officeart/2005/8/layout/orgChart1"/>
    <dgm:cxn modelId="{F78FFA26-4D3E-4762-9BE9-04D469DDD611}" type="presOf" srcId="{C7FC2926-7027-4EA1-99D2-FF51C945102F}" destId="{A4E25CA8-804E-430B-A657-A6E01C2FA5BD}" srcOrd="1" destOrd="0" presId="urn:microsoft.com/office/officeart/2005/8/layout/orgChart1"/>
    <dgm:cxn modelId="{9EC55427-A282-4F57-9840-C756F4FF8003}" srcId="{4EF2E13E-6C3A-4034-A8D6-2A441CC71265}" destId="{9A1B21C7-6183-489A-9CA6-44A3C7EA8485}" srcOrd="1" destOrd="0" parTransId="{158D0EC6-69C4-4879-9AB4-FC4B12F08C67}" sibTransId="{261DA5B0-A857-4E0E-BADB-1DFCEF1BE79E}"/>
    <dgm:cxn modelId="{F75A102D-A350-47C7-B43F-2420B342CE2C}" type="presOf" srcId="{7A5165C5-D143-454B-B8D7-89BD66B8A0B3}" destId="{87D66BF8-DB95-4150-BD0E-91A0AD32094C}" srcOrd="0" destOrd="0" presId="urn:microsoft.com/office/officeart/2005/8/layout/orgChart1"/>
    <dgm:cxn modelId="{1522622D-77D9-48E7-957F-297A05E0957E}" type="presOf" srcId="{713569C3-9902-447A-A255-20371D88F862}" destId="{7A18022D-1E31-4330-8674-326335D51A47}" srcOrd="0" destOrd="0" presId="urn:microsoft.com/office/officeart/2005/8/layout/orgChart1"/>
    <dgm:cxn modelId="{2E02E62F-80F7-44C7-99C1-7F873EF950E7}" type="presOf" srcId="{CC1C83E9-8C68-4F53-AAB1-D43083180222}" destId="{CC33B9E2-58D6-4FA3-AC2B-7990B88802E3}" srcOrd="1" destOrd="0" presId="urn:microsoft.com/office/officeart/2005/8/layout/orgChart1"/>
    <dgm:cxn modelId="{8BF5D231-4DA3-4557-9783-BBF53CE7D09C}" type="presOf" srcId="{4DAEB15D-60F0-4042-A121-D2262AD43D8B}" destId="{93CC9553-EFA9-4C17-BF3A-F973AE24CD7A}" srcOrd="0" destOrd="0" presId="urn:microsoft.com/office/officeart/2005/8/layout/orgChart1"/>
    <dgm:cxn modelId="{0CDE7C33-6DC6-4D3D-B171-E6AF75CF611B}" type="presOf" srcId="{092B43F1-772F-4298-ABAE-7D19F2AC3D81}" destId="{D7D1AABD-2734-415C-8D64-B71CFEA327CF}" srcOrd="1" destOrd="0" presId="urn:microsoft.com/office/officeart/2005/8/layout/orgChart1"/>
    <dgm:cxn modelId="{38109E34-F6D8-45DD-80A1-E99594E8F9A0}" type="presOf" srcId="{349682A4-89C9-4E9A-8C90-321619AF5242}" destId="{3875E11E-8B77-4676-B7EB-E957EC821467}" srcOrd="0" destOrd="0" presId="urn:microsoft.com/office/officeart/2005/8/layout/orgChart1"/>
    <dgm:cxn modelId="{B24B5235-2466-4B28-A452-2DCA10CD98F3}" srcId="{FFF47C58-7F67-4D6F-9E37-91FE9EA49BEC}" destId="{CC1C83E9-8C68-4F53-AAB1-D43083180222}" srcOrd="0" destOrd="0" parTransId="{4872F41B-90F8-4078-8405-41C0676F9243}" sibTransId="{4F762A18-ADDD-45E1-AB6D-5C6049EEE96A}"/>
    <dgm:cxn modelId="{B261CD37-2FAA-479F-9294-D6CE06F3BE1C}" type="presOf" srcId="{C7FC2926-7027-4EA1-99D2-FF51C945102F}" destId="{1323C67D-D6A5-4DFC-B50C-124625FCA052}" srcOrd="0" destOrd="0" presId="urn:microsoft.com/office/officeart/2005/8/layout/orgChart1"/>
    <dgm:cxn modelId="{18DA1938-3034-4D74-8F0D-9689FDDD8321}" type="presOf" srcId="{5CDF9541-E98A-4429-BAED-0674B619D0FB}" destId="{9D493E0C-58C5-46AB-AC0E-A3F0EFC1E28F}" srcOrd="1" destOrd="0" presId="urn:microsoft.com/office/officeart/2005/8/layout/orgChart1"/>
    <dgm:cxn modelId="{0198223C-1C26-4DB9-9309-E6D5E29EAA33}" type="presOf" srcId="{2231E60B-9277-4F9B-A651-0300E83C0B6C}" destId="{9E65C90C-559D-4CC6-B1ED-FF34F7CF4D2D}" srcOrd="1" destOrd="0" presId="urn:microsoft.com/office/officeart/2005/8/layout/orgChart1"/>
    <dgm:cxn modelId="{9A5ABE3C-D980-4D50-9361-0B36133BD842}" type="presOf" srcId="{C8886D74-07D9-435A-BFBA-E21C3B50EAFF}" destId="{9CD55611-46A7-466B-AA41-5DB2EFBA4586}" srcOrd="0" destOrd="0" presId="urn:microsoft.com/office/officeart/2005/8/layout/orgChart1"/>
    <dgm:cxn modelId="{E905B83E-80DA-43FA-ABDA-108FE0A4D402}" type="presOf" srcId="{0ED4A647-93FE-46EF-9C74-83B50FCC1E86}" destId="{9D710D4E-0201-453A-B68D-08FB5A2E1BDC}" srcOrd="0" destOrd="0" presId="urn:microsoft.com/office/officeart/2005/8/layout/orgChart1"/>
    <dgm:cxn modelId="{AFC3983F-9AFF-4703-87F1-113090185367}" srcId="{CC1C83E9-8C68-4F53-AAB1-D43083180222}" destId="{2231E60B-9277-4F9B-A651-0300E83C0B6C}" srcOrd="3" destOrd="0" parTransId="{0C4BFA05-6A78-4221-8B13-6A22F152F297}" sibTransId="{8E29D8D6-D3E4-43C3-9745-71CC8CF8020B}"/>
    <dgm:cxn modelId="{B7E13E60-D329-4479-A9A8-C0C76DF5E678}" type="presOf" srcId="{2231E60B-9277-4F9B-A651-0300E83C0B6C}" destId="{4CA82BAF-F2D0-471F-9FDD-16A02EA1D8BC}" srcOrd="0" destOrd="0" presId="urn:microsoft.com/office/officeart/2005/8/layout/orgChart1"/>
    <dgm:cxn modelId="{93B43862-E062-46F1-A1C7-2DAE7CBC324C}" type="presOf" srcId="{E01E6AB7-6EA6-4BDA-8E87-5ED6A821EA85}" destId="{5C03E912-62A7-40AF-BE70-1D26E7E63E02}" srcOrd="0" destOrd="0" presId="urn:microsoft.com/office/officeart/2005/8/layout/orgChart1"/>
    <dgm:cxn modelId="{2D127942-0AA8-49D4-A402-8BFBF6B14AC2}" srcId="{FFF47C58-7F67-4D6F-9E37-91FE9EA49BEC}" destId="{0ED4A647-93FE-46EF-9C74-83B50FCC1E86}" srcOrd="3" destOrd="0" parTransId="{014DBEB3-E90A-4A1F-9388-7E7D89FE23E1}" sibTransId="{E3BEB6ED-17F0-451D-958F-5386E274F4F4}"/>
    <dgm:cxn modelId="{45601B43-6226-40A5-8B01-483F7A7EE7BA}" type="presOf" srcId="{4EF2E13E-6C3A-4034-A8D6-2A441CC71265}" destId="{3B29F955-C349-457A-8BBA-B89245BE8C61}" srcOrd="0" destOrd="0" presId="urn:microsoft.com/office/officeart/2005/8/layout/orgChart1"/>
    <dgm:cxn modelId="{047C8443-DCE2-431F-9EE5-41F2E4016894}" type="presOf" srcId="{A791BF21-6F8D-4555-B1CF-932DDB26F4A7}" destId="{594B9810-8645-48EE-9D83-D791D133DF95}" srcOrd="1" destOrd="0" presId="urn:microsoft.com/office/officeart/2005/8/layout/orgChart1"/>
    <dgm:cxn modelId="{3D654E47-211A-40E0-B2D4-ED868307D9EA}" type="presOf" srcId="{E01E6AB7-6EA6-4BDA-8E87-5ED6A821EA85}" destId="{F3C27DD6-05CC-4C0F-B538-6F77E35C6134}" srcOrd="1" destOrd="0" presId="urn:microsoft.com/office/officeart/2005/8/layout/orgChart1"/>
    <dgm:cxn modelId="{A8FAAE6C-A2FD-4CA9-81D7-0F7064631C62}" type="presOf" srcId="{7348C4D5-8D23-44CA-B6EE-B59B987FD41C}" destId="{A3826D81-E1D4-452A-8598-B6AC59EAC47D}" srcOrd="0" destOrd="0" presId="urn:microsoft.com/office/officeart/2005/8/layout/orgChart1"/>
    <dgm:cxn modelId="{CA43666F-71D3-442B-A44B-27F2FCE06CA9}" type="presOf" srcId="{99513A68-B053-4C9A-944E-2B30952F995D}" destId="{9AAFECA2-4381-484C-8FD1-0749E1422C21}" srcOrd="0" destOrd="0" presId="urn:microsoft.com/office/officeart/2005/8/layout/orgChart1"/>
    <dgm:cxn modelId="{E1D26252-5B0B-4986-B3DE-CA94C9A43FF5}" type="presOf" srcId="{1F7417B9-6EAA-4C6A-80F3-D86AF4B77F35}" destId="{ACC812FC-280B-45BF-9CB3-A779804D2756}" srcOrd="0" destOrd="0" presId="urn:microsoft.com/office/officeart/2005/8/layout/orgChart1"/>
    <dgm:cxn modelId="{DB4A1553-9FB4-4F7A-8A88-EB1FD4E4CD4F}" srcId="{FFF47C58-7F67-4D6F-9E37-91FE9EA49BEC}" destId="{7A5165C5-D143-454B-B8D7-89BD66B8A0B3}" srcOrd="2" destOrd="0" parTransId="{B245DC5C-149E-4F04-BD7E-0D950430BF8F}" sibTransId="{4796F087-3602-48B1-A121-CD0DAF415907}"/>
    <dgm:cxn modelId="{8C5E0D54-8590-4D8C-8A08-AC9464546BEF}" srcId="{DE9B65D5-979D-47C8-9490-C043CE941E3A}" destId="{E01E6AB7-6EA6-4BDA-8E87-5ED6A821EA85}" srcOrd="2" destOrd="0" parTransId="{DED1DA68-9EBF-494B-88CF-778EF28C6542}" sibTransId="{3B2AA853-E391-4462-A469-3626A7AD506E}"/>
    <dgm:cxn modelId="{09672B54-7E8E-4B3F-AB15-B1248AF57B0D}" type="presOf" srcId="{D578BF06-4669-4EF2-ACF1-FB232A723442}" destId="{C843AA5C-A6C0-4AEA-AFEE-04821AEB459D}" srcOrd="0" destOrd="0" presId="urn:microsoft.com/office/officeart/2005/8/layout/orgChart1"/>
    <dgm:cxn modelId="{93495574-1808-4EE3-A4F5-9CAD79E3D4DC}" srcId="{0ED4A647-93FE-46EF-9C74-83B50FCC1E86}" destId="{5CDF9541-E98A-4429-BAED-0674B619D0FB}" srcOrd="0" destOrd="0" parTransId="{C8886D74-07D9-435A-BFBA-E21C3B50EAFF}" sibTransId="{B6549455-905D-4CA8-B87A-F36CD4750353}"/>
    <dgm:cxn modelId="{2DF7B176-8A90-413A-B878-12E4023614A2}" type="presOf" srcId="{67EAD55D-4B72-4FC7-877B-6F6FDBFD9562}" destId="{5D70DF14-F2F5-4072-BE78-20FBD26BF0D5}" srcOrd="0" destOrd="0" presId="urn:microsoft.com/office/officeart/2005/8/layout/orgChart1"/>
    <dgm:cxn modelId="{0D56DA76-917A-4DEE-9C48-CEEA0140E18D}" type="presOf" srcId="{CBF12F0A-1A1A-4B8F-81A0-18D79B03658E}" destId="{0BF475A3-AF06-4B56-B019-25E1D384883E}" srcOrd="0" destOrd="0" presId="urn:microsoft.com/office/officeart/2005/8/layout/orgChart1"/>
    <dgm:cxn modelId="{18FF1578-2618-47D1-83F1-E2F43B2214F4}" type="presOf" srcId="{072D2F55-2EAD-4945-A825-9A5276F623A0}" destId="{D9D4164C-3DF8-49AF-A143-5D268B815446}" srcOrd="0" destOrd="0" presId="urn:microsoft.com/office/officeart/2005/8/layout/orgChart1"/>
    <dgm:cxn modelId="{F00FCA78-2509-4049-8355-2DA3E2A67F9D}" type="presOf" srcId="{9573ED14-1C65-41BB-92D6-DBDBA52D1FE8}" destId="{F9CE84E5-509F-4E95-87B4-C8AEA408CEBF}" srcOrd="1" destOrd="0" presId="urn:microsoft.com/office/officeart/2005/8/layout/orgChart1"/>
    <dgm:cxn modelId="{C3DDEE7A-F585-42DA-BD50-6DA2A0F0DC42}" type="presOf" srcId="{713569C3-9902-447A-A255-20371D88F862}" destId="{7EFAF806-934E-411F-8EFB-9E42570C004D}" srcOrd="1" destOrd="0" presId="urn:microsoft.com/office/officeart/2005/8/layout/orgChart1"/>
    <dgm:cxn modelId="{1C1FB77B-6C13-418C-8FCF-B827161975F9}" type="presOf" srcId="{DE9B65D5-979D-47C8-9490-C043CE941E3A}" destId="{2C969E05-9A63-4A5D-9481-C41A29827E72}" srcOrd="0" destOrd="0" presId="urn:microsoft.com/office/officeart/2005/8/layout/orgChart1"/>
    <dgm:cxn modelId="{A3A4457C-B641-40BE-8AF6-5A4C7D16944E}" type="presOf" srcId="{158D0EC6-69C4-4879-9AB4-FC4B12F08C67}" destId="{1B06645F-10E7-405C-B96E-7C85C21BA433}" srcOrd="0" destOrd="0" presId="urn:microsoft.com/office/officeart/2005/8/layout/orgChart1"/>
    <dgm:cxn modelId="{A262167D-A211-470E-953C-8FDA8EA9DE57}" srcId="{7A5165C5-D143-454B-B8D7-89BD66B8A0B3}" destId="{A1C2F3AC-7488-4138-88D3-9B9DE661820B}" srcOrd="2" destOrd="0" parTransId="{42D41DA6-DF17-4DED-9371-A6E431C7B4D0}" sibTransId="{419D18C8-299A-4736-AF7C-D94E35CDC0A9}"/>
    <dgm:cxn modelId="{3B43347D-2DEA-46D0-AA6F-6B47798D84A5}" srcId="{639CE4CA-82C6-4945-820E-3085BB60163D}" destId="{DE9B65D5-979D-47C8-9490-C043CE941E3A}" srcOrd="2" destOrd="0" parTransId="{5C3990DD-77CD-443B-B29D-3C295069E8F7}" sibTransId="{28A2AEBA-33BB-4893-96AC-1CB6E5D56951}"/>
    <dgm:cxn modelId="{FD02E87E-EEE7-41C6-B9B1-29A50A89EF86}" type="presOf" srcId="{0ED4A647-93FE-46EF-9C74-83B50FCC1E86}" destId="{C3E6F061-2F38-4BAE-81E3-8C9B87698E39}" srcOrd="1" destOrd="0" presId="urn:microsoft.com/office/officeart/2005/8/layout/orgChart1"/>
    <dgm:cxn modelId="{43B84680-7D9A-43C6-B080-EBAE3F05960B}" srcId="{4EF2E13E-6C3A-4034-A8D6-2A441CC71265}" destId="{713569C3-9902-447A-A255-20371D88F862}" srcOrd="0" destOrd="0" parTransId="{3E1EA201-D928-4D79-99A0-88EF0A033080}" sibTransId="{19EA900A-F299-44ED-8717-748F0F6C51F1}"/>
    <dgm:cxn modelId="{8DD02E81-4142-4263-96E4-03A22EDB9F2B}" type="presOf" srcId="{DE9B65D5-979D-47C8-9490-C043CE941E3A}" destId="{60E4EAE8-D913-4D35-89AD-0FEB7D204D47}" srcOrd="1" destOrd="0" presId="urn:microsoft.com/office/officeart/2005/8/layout/orgChart1"/>
    <dgm:cxn modelId="{84438382-32A7-418E-8D2C-F4B06B66BBB7}" type="presOf" srcId="{B2C12AC7-5989-4DFD-BE3D-A18D5883ED11}" destId="{636E77C4-8D0C-46B4-8E2F-1B43FC5FCAA8}" srcOrd="0" destOrd="0" presId="urn:microsoft.com/office/officeart/2005/8/layout/orgChart1"/>
    <dgm:cxn modelId="{071F8483-D019-4C2B-BE5C-84B53C800242}" type="presOf" srcId="{F5D82258-F64B-4BDF-89B3-815170AAC2A5}" destId="{18FAC93B-9FB5-405A-949D-7A0CBDCFBEA9}" srcOrd="1" destOrd="0" presId="urn:microsoft.com/office/officeart/2005/8/layout/orgChart1"/>
    <dgm:cxn modelId="{79800C85-4B59-4C79-9D7C-FF93345366A6}" type="presOf" srcId="{95768772-04C5-44DA-B649-352FF07B7C12}" destId="{2E016057-B2DE-4AC1-B31B-9803BA96B5CE}" srcOrd="1" destOrd="0" presId="urn:microsoft.com/office/officeart/2005/8/layout/orgChart1"/>
    <dgm:cxn modelId="{EA4B8A86-4288-4965-B5AA-197AA49FC522}" srcId="{639CE4CA-82C6-4945-820E-3085BB60163D}" destId="{FFF47C58-7F67-4D6F-9E37-91FE9EA49BEC}" srcOrd="1" destOrd="0" parTransId="{AF346175-B408-474D-AE70-53525C50C24A}" sibTransId="{2BFB1DD6-9B11-46EB-8EAD-ED2305B34287}"/>
    <dgm:cxn modelId="{E23E7E87-221C-43ED-9DAD-DBCB275E6484}" type="presOf" srcId="{19512BAA-4924-4E48-A85F-910BCA63F473}" destId="{D229B104-6589-4364-9C58-8C7F3524FA10}" srcOrd="1" destOrd="0" presId="urn:microsoft.com/office/officeart/2005/8/layout/orgChart1"/>
    <dgm:cxn modelId="{9F6DE787-B0B8-4E26-A428-3A91638E3D4A}" srcId="{0ED4A647-93FE-46EF-9C74-83B50FCC1E86}" destId="{C7FC2926-7027-4EA1-99D2-FF51C945102F}" srcOrd="2" destOrd="0" parTransId="{072D2F55-2EAD-4945-A825-9A5276F623A0}" sibTransId="{8AA85F16-7EC7-42EB-BF88-688FD8D3B865}"/>
    <dgm:cxn modelId="{4681218C-C9A8-486A-8C3B-148E44F5AE2B}" srcId="{4EF2E13E-6C3A-4034-A8D6-2A441CC71265}" destId="{A791BF21-6F8D-4555-B1CF-932DDB26F4A7}" srcOrd="2" destOrd="0" parTransId="{8BAEB6A8-ACB4-4DD6-B82A-D421B92FC991}" sibTransId="{26951C60-DA83-44F1-B327-A833F8DFCA71}"/>
    <dgm:cxn modelId="{0BF1FC8D-9891-4770-8336-2B6785B891A9}" srcId="{639CE4CA-82C6-4945-820E-3085BB60163D}" destId="{A8457424-B5CB-497F-B133-66CF7B038AE9}" srcOrd="0" destOrd="0" parTransId="{472EFE88-16A5-40A8-A3FD-DAEDEEA534E6}" sibTransId="{A9D7B471-289F-49BB-ABEF-D6E5F82644CB}"/>
    <dgm:cxn modelId="{B88CCB8E-4D88-4F8B-A33D-FE37BB307D89}" srcId="{0ED4A647-93FE-46EF-9C74-83B50FCC1E86}" destId="{5136CCC9-0B84-4FBF-B6E5-9632875F9156}" srcOrd="1" destOrd="0" parTransId="{CBF12F0A-1A1A-4B8F-81A0-18D79B03658E}" sibTransId="{E2D696A5-00BF-472B-9919-BE38183038BA}"/>
    <dgm:cxn modelId="{9F5A8091-C708-4BB0-B581-B9620B1B0A6E}" type="presOf" srcId="{A8457424-B5CB-497F-B133-66CF7B038AE9}" destId="{2A375F59-0C5D-416B-97C1-FA4040F60BE4}" srcOrd="0" destOrd="0" presId="urn:microsoft.com/office/officeart/2005/8/layout/orgChart1"/>
    <dgm:cxn modelId="{A116CA92-9C4D-4BE8-ADC8-93CBEC934490}" type="presOf" srcId="{8BAEB6A8-ACB4-4DD6-B82A-D421B92FC991}" destId="{11BDEA21-DF4F-46D0-8CEB-C816E7640AB0}" srcOrd="0" destOrd="0" presId="urn:microsoft.com/office/officeart/2005/8/layout/orgChart1"/>
    <dgm:cxn modelId="{FD461299-4EB5-4B3C-9536-F9BD9851EBBE}" type="presOf" srcId="{42D41DA6-DF17-4DED-9371-A6E431C7B4D0}" destId="{029B9FD0-3D0F-4117-839D-8DCA8F68E77A}" srcOrd="0" destOrd="0" presId="urn:microsoft.com/office/officeart/2005/8/layout/orgChart1"/>
    <dgm:cxn modelId="{B3CABE9B-0818-4602-A2BF-E1E34B40A8FA}" srcId="{FFF47C58-7F67-4D6F-9E37-91FE9EA49BEC}" destId="{4EF2E13E-6C3A-4034-A8D6-2A441CC71265}" srcOrd="1" destOrd="0" parTransId="{4DAEB15D-60F0-4042-A121-D2262AD43D8B}" sibTransId="{40867285-B138-465D-8A69-6F3520D64E1E}"/>
    <dgm:cxn modelId="{602BDBA1-2B2E-4D4A-8836-66EEA11F1AE1}" srcId="{CC1C83E9-8C68-4F53-AAB1-D43083180222}" destId="{7348C4D5-8D23-44CA-B6EE-B59B987FD41C}" srcOrd="0" destOrd="0" parTransId="{B2CF7288-A70B-4165-BA79-6FCB2C8BAEEF}" sibTransId="{275C2ED5-E756-40DA-9B6B-9E67B2838923}"/>
    <dgm:cxn modelId="{CAC5F2A1-C8A3-4AF4-AFA7-2898A4E0A3E3}" type="presOf" srcId="{5C3990DD-77CD-443B-B29D-3C295069E8F7}" destId="{5527F0E7-9AB1-410A-8549-2D1ED95CE1D8}" srcOrd="0" destOrd="0" presId="urn:microsoft.com/office/officeart/2005/8/layout/orgChart1"/>
    <dgm:cxn modelId="{7EA569A3-8E79-42EE-A66D-0C7FE8903BDB}" type="presOf" srcId="{639CE4CA-82C6-4945-820E-3085BB60163D}" destId="{0C6D49E1-3401-4C33-91ED-234AA5FCFBA4}" srcOrd="1" destOrd="0" presId="urn:microsoft.com/office/officeart/2005/8/layout/orgChart1"/>
    <dgm:cxn modelId="{9B0E0AA7-A157-4029-8A42-AF5EE84C8465}" srcId="{7A5165C5-D143-454B-B8D7-89BD66B8A0B3}" destId="{19512BAA-4924-4E48-A85F-910BCA63F473}" srcOrd="3" destOrd="0" parTransId="{786FF440-5F9D-4C93-8826-090A33062BA9}" sibTransId="{2C68EE00-70EC-4E06-B444-AB41294F1A3C}"/>
    <dgm:cxn modelId="{F4887DA8-F1E9-42F1-B036-76621678C968}" type="presOf" srcId="{D578BF06-4669-4EF2-ACF1-FB232A723442}" destId="{E95DFB71-2501-4DFC-808F-1A2589815AAF}" srcOrd="1" destOrd="0" presId="urn:microsoft.com/office/officeart/2005/8/layout/orgChart1"/>
    <dgm:cxn modelId="{594870AB-5A94-444D-B0D7-9F188C840E32}" srcId="{DE9B65D5-979D-47C8-9490-C043CE941E3A}" destId="{D578BF06-4669-4EF2-ACF1-FB232A723442}" srcOrd="0" destOrd="0" parTransId="{53021BB0-88F8-4F27-A297-CCEFE4A4606A}" sibTransId="{6AD57BC9-B681-48D5-B03F-212EBDBFEBE6}"/>
    <dgm:cxn modelId="{26DB56AD-BDBC-45A0-BDAC-D6B284AF09A9}" type="presOf" srcId="{9A1B21C7-6183-489A-9CA6-44A3C7EA8485}" destId="{E902EDCF-A345-461D-8088-8FE522623D25}" srcOrd="1" destOrd="0" presId="urn:microsoft.com/office/officeart/2005/8/layout/orgChart1"/>
    <dgm:cxn modelId="{4DB22CB0-B341-4ABC-A5FD-A26B9029DBBB}" type="presOf" srcId="{A03D6A1E-18FA-4B95-B69B-282EC7CCB9FF}" destId="{7165515D-2440-4C5D-A90A-AB22793529EE}" srcOrd="0" destOrd="0" presId="urn:microsoft.com/office/officeart/2005/8/layout/orgChart1"/>
    <dgm:cxn modelId="{B799A8B0-339F-4D61-9143-20AD99E864D5}" type="presOf" srcId="{B245DC5C-149E-4F04-BD7E-0D950430BF8F}" destId="{9199A431-62CD-4F33-AAFD-770B9E72D68B}" srcOrd="0" destOrd="0" presId="urn:microsoft.com/office/officeart/2005/8/layout/orgChart1"/>
    <dgm:cxn modelId="{F04565B1-B8B3-4C22-983D-3CCD451834DE}" type="presOf" srcId="{95768772-04C5-44DA-B649-352FF07B7C12}" destId="{AC4A3D87-2F5B-4819-AE94-0B079EEE58FD}" srcOrd="0" destOrd="0" presId="urn:microsoft.com/office/officeart/2005/8/layout/orgChart1"/>
    <dgm:cxn modelId="{D12392B2-CE21-4770-BA99-21B1AC84F6B5}" srcId="{7A5165C5-D143-454B-B8D7-89BD66B8A0B3}" destId="{F5D82258-F64B-4BDF-89B3-815170AAC2A5}" srcOrd="1" destOrd="0" parTransId="{3F05615D-7055-4EAE-9F57-CEF8EBAA57FA}" sibTransId="{D2F9FC20-ABED-435B-B077-0426F4CD2011}"/>
    <dgm:cxn modelId="{F21C1AB6-898B-49E8-B123-D0D98805DEE4}" type="presOf" srcId="{4872F41B-90F8-4078-8405-41C0676F9243}" destId="{6424959F-EE5F-4460-863F-FCFE20FAE944}" srcOrd="0" destOrd="0" presId="urn:microsoft.com/office/officeart/2005/8/layout/orgChart1"/>
    <dgm:cxn modelId="{8D589CB6-E85B-4809-8EAC-95DCC7816DF0}" type="presOf" srcId="{7348C4D5-8D23-44CA-B6EE-B59B987FD41C}" destId="{18D4AC3F-7B14-41AB-8F41-3567AA54A78F}" srcOrd="1" destOrd="0" presId="urn:microsoft.com/office/officeart/2005/8/layout/orgChart1"/>
    <dgm:cxn modelId="{C5D2D9B7-32D0-435D-8AA5-C7F20ACECE7C}" type="presOf" srcId="{0C4BFA05-6A78-4221-8B13-6A22F152F297}" destId="{AD711E96-F181-4BF1-9D01-A304BC45EBFC}" srcOrd="0" destOrd="0" presId="urn:microsoft.com/office/officeart/2005/8/layout/orgChart1"/>
    <dgm:cxn modelId="{217787C2-766C-4BFB-9684-A5077D17F3E5}" type="presOf" srcId="{5136CCC9-0B84-4FBF-B6E5-9632875F9156}" destId="{3A73B734-FD17-4F61-9444-1BDA275FFB1E}" srcOrd="0" destOrd="0" presId="urn:microsoft.com/office/officeart/2005/8/layout/orgChart1"/>
    <dgm:cxn modelId="{4DE0A2CA-CA03-42B2-A072-B6E59546846D}" type="presOf" srcId="{3E1EA201-D928-4D79-99A0-88EF0A033080}" destId="{6AEB4454-E7A9-4153-BCBE-9BDEDDF03523}" srcOrd="0" destOrd="0" presId="urn:microsoft.com/office/officeart/2005/8/layout/orgChart1"/>
    <dgm:cxn modelId="{979C37CD-51D0-4A4B-B0D0-3872663A3B47}" type="presOf" srcId="{AF346175-B408-474D-AE70-53525C50C24A}" destId="{7DCF3059-F480-407C-AE8D-4B95F5412DBF}" srcOrd="0" destOrd="0" presId="urn:microsoft.com/office/officeart/2005/8/layout/orgChart1"/>
    <dgm:cxn modelId="{FBA85FCF-EC1B-4788-886F-91B431B282F7}" type="presOf" srcId="{5CDF9541-E98A-4429-BAED-0674B619D0FB}" destId="{2596191A-7977-4E63-8875-BCA1B9E47805}" srcOrd="0" destOrd="0" presId="urn:microsoft.com/office/officeart/2005/8/layout/orgChart1"/>
    <dgm:cxn modelId="{25EDD4CF-BC4C-415D-AE3B-2D6FB1E9D9F9}" type="presOf" srcId="{4558C30D-3BE7-4354-9BC0-27DCAA1F32E6}" destId="{9B6E6E4E-AC4C-4EF7-B8DD-53A0C1E2EDA2}" srcOrd="0" destOrd="0" presId="urn:microsoft.com/office/officeart/2005/8/layout/orgChart1"/>
    <dgm:cxn modelId="{711FEBD1-7E5D-4540-A95C-AF4281232B1C}" srcId="{DE9B65D5-979D-47C8-9490-C043CE941E3A}" destId="{9573ED14-1C65-41BB-92D6-DBDBA52D1FE8}" srcOrd="1" destOrd="0" parTransId="{67EAD55D-4B72-4FC7-877B-6F6FDBFD9562}" sibTransId="{65D5FC25-7919-43FD-BCCA-3A14C7AC066D}"/>
    <dgm:cxn modelId="{FAA4BCD4-4A37-4B8B-9F81-E4B66A04089B}" type="presOf" srcId="{CC1C83E9-8C68-4F53-AAB1-D43083180222}" destId="{03438C46-13DA-49F0-A2DB-6C0750225088}" srcOrd="0" destOrd="0" presId="urn:microsoft.com/office/officeart/2005/8/layout/orgChart1"/>
    <dgm:cxn modelId="{30E9DED4-11F9-4F8C-9ECA-B63EB4E416A9}" type="presOf" srcId="{A1C2F3AC-7488-4138-88D3-9B9DE661820B}" destId="{82B8807A-496A-4649-8CEE-8D78C2F2FA4B}" srcOrd="1" destOrd="0" presId="urn:microsoft.com/office/officeart/2005/8/layout/orgChart1"/>
    <dgm:cxn modelId="{744A2DD6-C55C-43AD-B84D-EFE25073AB4F}" type="presOf" srcId="{BD91236A-FC0A-4179-A727-3F4694A60B80}" destId="{5908D39A-CBF5-44B0-AD96-CFDEF460572E}" srcOrd="0" destOrd="0" presId="urn:microsoft.com/office/officeart/2005/8/layout/orgChart1"/>
    <dgm:cxn modelId="{7DB995D6-DC93-485F-B260-94CBEAFEF51F}" srcId="{CC1C83E9-8C68-4F53-AAB1-D43083180222}" destId="{A03D6A1E-18FA-4B95-B69B-282EC7CCB9FF}" srcOrd="1" destOrd="0" parTransId="{349682A4-89C9-4E9A-8C90-321619AF5242}" sibTransId="{AD3A623A-A8FC-47A0-9294-9797B6B57301}"/>
    <dgm:cxn modelId="{1C1BE4D7-24EB-404D-B803-C789235C525C}" type="presOf" srcId="{5136CCC9-0B84-4FBF-B6E5-9632875F9156}" destId="{AE19A090-1850-4A32-BF42-385045C42C09}" srcOrd="1" destOrd="0" presId="urn:microsoft.com/office/officeart/2005/8/layout/orgChart1"/>
    <dgm:cxn modelId="{F654CADB-9AA3-4DC2-ABD8-F5CAF9ED423D}" type="presOf" srcId="{639CE4CA-82C6-4945-820E-3085BB60163D}" destId="{D060A2A0-FE5E-4B80-8322-D367E98CBCE0}" srcOrd="0" destOrd="0" presId="urn:microsoft.com/office/officeart/2005/8/layout/orgChart1"/>
    <dgm:cxn modelId="{D8857EDD-3C5F-4BA0-AD0E-E51368EF1F26}" type="presOf" srcId="{7A5165C5-D143-454B-B8D7-89BD66B8A0B3}" destId="{5284D82B-FFCE-45A2-B0C3-241B4F181A35}" srcOrd="1" destOrd="0" presId="urn:microsoft.com/office/officeart/2005/8/layout/orgChart1"/>
    <dgm:cxn modelId="{00F326DF-E9A0-4459-BD01-E5BA63BAD257}" srcId="{A8457424-B5CB-497F-B133-66CF7B038AE9}" destId="{95768772-04C5-44DA-B649-352FF07B7C12}" srcOrd="0" destOrd="0" parTransId="{1F7417B9-6EAA-4C6A-80F3-D86AF4B77F35}" sibTransId="{FAA33063-2944-4ACC-A19D-1890A63CEC40}"/>
    <dgm:cxn modelId="{77574EE0-AE8E-4363-98F9-7FFB871ECAF7}" srcId="{7A5165C5-D143-454B-B8D7-89BD66B8A0B3}" destId="{092B43F1-772F-4298-ABAE-7D19F2AC3D81}" srcOrd="0" destOrd="0" parTransId="{4558C30D-3BE7-4354-9BC0-27DCAA1F32E6}" sibTransId="{3724CFA5-2534-4CE8-80FD-0A2E8AF70530}"/>
    <dgm:cxn modelId="{263282E0-38F5-48DD-A4DA-EF36ECA29719}" type="presOf" srcId="{FFF47C58-7F67-4D6F-9E37-91FE9EA49BEC}" destId="{3957240C-B42C-4B95-90EF-F7D76343DD10}" srcOrd="1" destOrd="0" presId="urn:microsoft.com/office/officeart/2005/8/layout/orgChart1"/>
    <dgm:cxn modelId="{98FB07E3-C96B-4843-B27E-70BF9577D49B}" type="presOf" srcId="{3F05615D-7055-4EAE-9F57-CEF8EBAA57FA}" destId="{1C255D2C-F92D-4280-8E17-1C07BA20D8BF}" srcOrd="0" destOrd="0" presId="urn:microsoft.com/office/officeart/2005/8/layout/orgChart1"/>
    <dgm:cxn modelId="{BA37BFE3-5043-4C9D-B2A3-B80B5DDF688F}" type="presOf" srcId="{A791BF21-6F8D-4555-B1CF-932DDB26F4A7}" destId="{FF4433E6-56E5-4BA5-A02B-6762A23B2356}" srcOrd="0" destOrd="0" presId="urn:microsoft.com/office/officeart/2005/8/layout/orgChart1"/>
    <dgm:cxn modelId="{76F4AAEF-99BC-4A4B-B714-BDC77106BB71}" type="presOf" srcId="{19512BAA-4924-4E48-A85F-910BCA63F473}" destId="{F2FBE0E9-BA77-4F1E-A257-3ABD00DB2337}" srcOrd="0" destOrd="0" presId="urn:microsoft.com/office/officeart/2005/8/layout/orgChart1"/>
    <dgm:cxn modelId="{B888F8F4-AF86-40F8-9B67-7EA68123E52A}" type="presOf" srcId="{9573ED14-1C65-41BB-92D6-DBDBA52D1FE8}" destId="{A36B2AC0-0A2A-4E0E-9DAE-308929C6D59C}" srcOrd="0" destOrd="0" presId="urn:microsoft.com/office/officeart/2005/8/layout/orgChart1"/>
    <dgm:cxn modelId="{307529F8-7AA0-49ED-9C0B-E48999ACCDFE}" type="presOf" srcId="{FFF47C58-7F67-4D6F-9E37-91FE9EA49BEC}" destId="{BFA16224-E359-4EFE-9002-ECBB8AA8631D}" srcOrd="0" destOrd="0" presId="urn:microsoft.com/office/officeart/2005/8/layout/orgChart1"/>
    <dgm:cxn modelId="{1993C0F8-C941-43FE-B809-203FF89B436E}" type="presOf" srcId="{A03D6A1E-18FA-4B95-B69B-282EC7CCB9FF}" destId="{09D28712-9E18-4609-B1C3-1354BC7E8CC0}" srcOrd="1" destOrd="0" presId="urn:microsoft.com/office/officeart/2005/8/layout/orgChart1"/>
    <dgm:cxn modelId="{FCBA9EFA-AF9A-4BB7-8B8C-AC2214ACB580}" type="presOf" srcId="{786FF440-5F9D-4C93-8826-090A33062BA9}" destId="{4056D3B7-5D21-4FB2-A6B7-317FAA9DF495}" srcOrd="0" destOrd="0" presId="urn:microsoft.com/office/officeart/2005/8/layout/orgChart1"/>
    <dgm:cxn modelId="{622073FC-C672-4F3D-89B0-8F044482054D}" type="presOf" srcId="{99513A68-B053-4C9A-944E-2B30952F995D}" destId="{4F91BD52-2EDB-4D30-A3D4-3B56C2560A95}" srcOrd="1" destOrd="0" presId="urn:microsoft.com/office/officeart/2005/8/layout/orgChart1"/>
    <dgm:cxn modelId="{CA688BFD-CEB3-4BD4-86DE-664A42EA76B2}" type="presOf" srcId="{A1C2F3AC-7488-4138-88D3-9B9DE661820B}" destId="{1F367C39-3207-4830-9429-5B7276014094}" srcOrd="0" destOrd="0" presId="urn:microsoft.com/office/officeart/2005/8/layout/orgChart1"/>
    <dgm:cxn modelId="{866DE8FE-FDF8-415B-9933-26BBEC90E4CD}" type="presOf" srcId="{9A1B21C7-6183-489A-9CA6-44A3C7EA8485}" destId="{61819A7F-A8DB-43DE-9F12-5EFDFC2BF17D}" srcOrd="0" destOrd="0" presId="urn:microsoft.com/office/officeart/2005/8/layout/orgChart1"/>
    <dgm:cxn modelId="{4CC623FF-CAA3-495D-86D3-5DD9472F0E0C}" type="presOf" srcId="{092B43F1-772F-4298-ABAE-7D19F2AC3D81}" destId="{9A945230-8461-4A72-A9E9-46CA37C2E95C}" srcOrd="0" destOrd="0" presId="urn:microsoft.com/office/officeart/2005/8/layout/orgChart1"/>
    <dgm:cxn modelId="{988776FF-D650-4CFF-A389-D3B5CAA93132}" type="presOf" srcId="{472EFE88-16A5-40A8-A3FD-DAEDEEA534E6}" destId="{CBA4DDE3-4E88-4DE9-88FC-4C7BFA45E7E9}" srcOrd="0" destOrd="0" presId="urn:microsoft.com/office/officeart/2005/8/layout/orgChart1"/>
    <dgm:cxn modelId="{D7E1BE03-12C6-491A-83E1-216F091D1A1F}" type="presParOf" srcId="{636E77C4-8D0C-46B4-8E2F-1B43FC5FCAA8}" destId="{6EE94B14-AC10-4C0C-9D9D-6CCABACDCE2C}" srcOrd="0" destOrd="0" presId="urn:microsoft.com/office/officeart/2005/8/layout/orgChart1"/>
    <dgm:cxn modelId="{DA0BFC48-ED75-4FCB-82A1-6394F3B2DAF9}" type="presParOf" srcId="{6EE94B14-AC10-4C0C-9D9D-6CCABACDCE2C}" destId="{BEC050C8-38C1-4D85-9473-5022F2C12091}" srcOrd="0" destOrd="0" presId="urn:microsoft.com/office/officeart/2005/8/layout/orgChart1"/>
    <dgm:cxn modelId="{1E587226-C522-40A3-A94C-4664A503CC7C}" type="presParOf" srcId="{BEC050C8-38C1-4D85-9473-5022F2C12091}" destId="{D060A2A0-FE5E-4B80-8322-D367E98CBCE0}" srcOrd="0" destOrd="0" presId="urn:microsoft.com/office/officeart/2005/8/layout/orgChart1"/>
    <dgm:cxn modelId="{5EDE2DA2-D4E0-4FF9-B20B-391E9768132C}" type="presParOf" srcId="{BEC050C8-38C1-4D85-9473-5022F2C12091}" destId="{0C6D49E1-3401-4C33-91ED-234AA5FCFBA4}" srcOrd="1" destOrd="0" presId="urn:microsoft.com/office/officeart/2005/8/layout/orgChart1"/>
    <dgm:cxn modelId="{5F4556BC-7C92-454A-B06D-BF9BCE47B498}" type="presParOf" srcId="{6EE94B14-AC10-4C0C-9D9D-6CCABACDCE2C}" destId="{963BEE40-142C-4FFD-AF5A-E432B44FCE5E}" srcOrd="1" destOrd="0" presId="urn:microsoft.com/office/officeart/2005/8/layout/orgChart1"/>
    <dgm:cxn modelId="{A50065E3-C077-42CA-8C4E-324FE316FBD4}" type="presParOf" srcId="{963BEE40-142C-4FFD-AF5A-E432B44FCE5E}" destId="{CBA4DDE3-4E88-4DE9-88FC-4C7BFA45E7E9}" srcOrd="0" destOrd="0" presId="urn:microsoft.com/office/officeart/2005/8/layout/orgChart1"/>
    <dgm:cxn modelId="{6410DC8E-A615-42FC-B732-10D443859682}" type="presParOf" srcId="{963BEE40-142C-4FFD-AF5A-E432B44FCE5E}" destId="{4ABD9E55-500A-4CF8-A2F3-04D4F40D1194}" srcOrd="1" destOrd="0" presId="urn:microsoft.com/office/officeart/2005/8/layout/orgChart1"/>
    <dgm:cxn modelId="{294AA373-46CD-4FE0-98D9-891646604245}" type="presParOf" srcId="{4ABD9E55-500A-4CF8-A2F3-04D4F40D1194}" destId="{A2A3DF78-C599-469F-B2BC-337F8D4F0263}" srcOrd="0" destOrd="0" presId="urn:microsoft.com/office/officeart/2005/8/layout/orgChart1"/>
    <dgm:cxn modelId="{AA0EFAA0-016B-40C3-9E4C-79CC64A57617}" type="presParOf" srcId="{A2A3DF78-C599-469F-B2BC-337F8D4F0263}" destId="{2A375F59-0C5D-416B-97C1-FA4040F60BE4}" srcOrd="0" destOrd="0" presId="urn:microsoft.com/office/officeart/2005/8/layout/orgChart1"/>
    <dgm:cxn modelId="{2AF5141D-1377-4942-A19F-3658DC084173}" type="presParOf" srcId="{A2A3DF78-C599-469F-B2BC-337F8D4F0263}" destId="{CF0C61B7-8112-4E14-A416-512A8A7EFC1A}" srcOrd="1" destOrd="0" presId="urn:microsoft.com/office/officeart/2005/8/layout/orgChart1"/>
    <dgm:cxn modelId="{6D46F0A9-78F9-43F2-A872-5B2B9561F563}" type="presParOf" srcId="{4ABD9E55-500A-4CF8-A2F3-04D4F40D1194}" destId="{29FC740E-53C3-4B6C-AF80-A9277A1841FB}" srcOrd="1" destOrd="0" presId="urn:microsoft.com/office/officeart/2005/8/layout/orgChart1"/>
    <dgm:cxn modelId="{9B2A850B-05ED-48C3-BAD9-B5AC685F7F99}" type="presParOf" srcId="{29FC740E-53C3-4B6C-AF80-A9277A1841FB}" destId="{ACC812FC-280B-45BF-9CB3-A779804D2756}" srcOrd="0" destOrd="0" presId="urn:microsoft.com/office/officeart/2005/8/layout/orgChart1"/>
    <dgm:cxn modelId="{133C6CFC-4E62-4ACA-8A74-5B83280874FB}" type="presParOf" srcId="{29FC740E-53C3-4B6C-AF80-A9277A1841FB}" destId="{1D15EDA1-2495-4A42-B2C8-60E8765478AD}" srcOrd="1" destOrd="0" presId="urn:microsoft.com/office/officeart/2005/8/layout/orgChart1"/>
    <dgm:cxn modelId="{C0A5AA2E-F14A-4D77-B8CC-B2C680DEEE40}" type="presParOf" srcId="{1D15EDA1-2495-4A42-B2C8-60E8765478AD}" destId="{D0B1B223-FB0B-4AB9-ABA0-E120BE8FF74E}" srcOrd="0" destOrd="0" presId="urn:microsoft.com/office/officeart/2005/8/layout/orgChart1"/>
    <dgm:cxn modelId="{F901C480-9A49-4413-B666-2AE50EBCFD86}" type="presParOf" srcId="{D0B1B223-FB0B-4AB9-ABA0-E120BE8FF74E}" destId="{AC4A3D87-2F5B-4819-AE94-0B079EEE58FD}" srcOrd="0" destOrd="0" presId="urn:microsoft.com/office/officeart/2005/8/layout/orgChart1"/>
    <dgm:cxn modelId="{46D50160-B9E9-4439-8ABB-406C7AEA2522}" type="presParOf" srcId="{D0B1B223-FB0B-4AB9-ABA0-E120BE8FF74E}" destId="{2E016057-B2DE-4AC1-B31B-9803BA96B5CE}" srcOrd="1" destOrd="0" presId="urn:microsoft.com/office/officeart/2005/8/layout/orgChart1"/>
    <dgm:cxn modelId="{BF170AD1-CAE4-45BD-B051-FF06419105FF}" type="presParOf" srcId="{1D15EDA1-2495-4A42-B2C8-60E8765478AD}" destId="{420BAA6B-903F-4170-A948-51F741766E22}" srcOrd="1" destOrd="0" presId="urn:microsoft.com/office/officeart/2005/8/layout/orgChart1"/>
    <dgm:cxn modelId="{10ED572A-6223-4EC3-BD29-C1D86986CD31}" type="presParOf" srcId="{1D15EDA1-2495-4A42-B2C8-60E8765478AD}" destId="{C4C75961-F809-4465-8B9A-25096C14F7F6}" srcOrd="2" destOrd="0" presId="urn:microsoft.com/office/officeart/2005/8/layout/orgChart1"/>
    <dgm:cxn modelId="{B8596638-93FE-46FD-96F4-FB094399AB9D}" type="presParOf" srcId="{4ABD9E55-500A-4CF8-A2F3-04D4F40D1194}" destId="{1A732F0B-FEEA-4880-942E-DDED9F1C7440}" srcOrd="2" destOrd="0" presId="urn:microsoft.com/office/officeart/2005/8/layout/orgChart1"/>
    <dgm:cxn modelId="{5E207FAD-A779-4430-8C56-8836005CAB2E}" type="presParOf" srcId="{963BEE40-142C-4FFD-AF5A-E432B44FCE5E}" destId="{7DCF3059-F480-407C-AE8D-4B95F5412DBF}" srcOrd="2" destOrd="0" presId="urn:microsoft.com/office/officeart/2005/8/layout/orgChart1"/>
    <dgm:cxn modelId="{2212F9C4-6931-4DCE-B419-970606635C64}" type="presParOf" srcId="{963BEE40-142C-4FFD-AF5A-E432B44FCE5E}" destId="{F96A2EBD-3C52-4EFB-AC35-DD91AAA95BE9}" srcOrd="3" destOrd="0" presId="urn:microsoft.com/office/officeart/2005/8/layout/orgChart1"/>
    <dgm:cxn modelId="{073D80E4-ACEC-423D-B576-791881F532DB}" type="presParOf" srcId="{F96A2EBD-3C52-4EFB-AC35-DD91AAA95BE9}" destId="{0140EDC4-66DC-406C-B57D-9A40B4BCCB4B}" srcOrd="0" destOrd="0" presId="urn:microsoft.com/office/officeart/2005/8/layout/orgChart1"/>
    <dgm:cxn modelId="{57D18203-D641-42AB-825E-938ABA085EAD}" type="presParOf" srcId="{0140EDC4-66DC-406C-B57D-9A40B4BCCB4B}" destId="{BFA16224-E359-4EFE-9002-ECBB8AA8631D}" srcOrd="0" destOrd="0" presId="urn:microsoft.com/office/officeart/2005/8/layout/orgChart1"/>
    <dgm:cxn modelId="{FA378495-A6A5-4BC7-9F52-740E6A792D10}" type="presParOf" srcId="{0140EDC4-66DC-406C-B57D-9A40B4BCCB4B}" destId="{3957240C-B42C-4B95-90EF-F7D76343DD10}" srcOrd="1" destOrd="0" presId="urn:microsoft.com/office/officeart/2005/8/layout/orgChart1"/>
    <dgm:cxn modelId="{293568C3-CFEF-4FFD-B7B4-05A3FF28AE9B}" type="presParOf" srcId="{F96A2EBD-3C52-4EFB-AC35-DD91AAA95BE9}" destId="{AA3AD15B-B487-4603-9D4B-68636F01BFB5}" srcOrd="1" destOrd="0" presId="urn:microsoft.com/office/officeart/2005/8/layout/orgChart1"/>
    <dgm:cxn modelId="{BCFCD90F-3B01-4AEE-AB06-998FE62CC564}" type="presParOf" srcId="{AA3AD15B-B487-4603-9D4B-68636F01BFB5}" destId="{6424959F-EE5F-4460-863F-FCFE20FAE944}" srcOrd="0" destOrd="0" presId="urn:microsoft.com/office/officeart/2005/8/layout/orgChart1"/>
    <dgm:cxn modelId="{9BF48E1F-E678-47A9-A31A-17694767F2FF}" type="presParOf" srcId="{AA3AD15B-B487-4603-9D4B-68636F01BFB5}" destId="{101ADF2A-ECB8-45B6-A4B5-7982C98021E0}" srcOrd="1" destOrd="0" presId="urn:microsoft.com/office/officeart/2005/8/layout/orgChart1"/>
    <dgm:cxn modelId="{08EA73C7-8121-4150-86BC-CEFE711E9877}" type="presParOf" srcId="{101ADF2A-ECB8-45B6-A4B5-7982C98021E0}" destId="{EBC6725C-0E58-4497-B02A-44B19B825BA8}" srcOrd="0" destOrd="0" presId="urn:microsoft.com/office/officeart/2005/8/layout/orgChart1"/>
    <dgm:cxn modelId="{1BB0DD32-EF8D-47A9-BD96-360E950D0E4A}" type="presParOf" srcId="{EBC6725C-0E58-4497-B02A-44B19B825BA8}" destId="{03438C46-13DA-49F0-A2DB-6C0750225088}" srcOrd="0" destOrd="0" presId="urn:microsoft.com/office/officeart/2005/8/layout/orgChart1"/>
    <dgm:cxn modelId="{B2BC4D5B-341E-4F52-9DE6-B6637217692E}" type="presParOf" srcId="{EBC6725C-0E58-4497-B02A-44B19B825BA8}" destId="{CC33B9E2-58D6-4FA3-AC2B-7990B88802E3}" srcOrd="1" destOrd="0" presId="urn:microsoft.com/office/officeart/2005/8/layout/orgChart1"/>
    <dgm:cxn modelId="{EB2890D5-93C6-47E4-8ED6-63704E6AE664}" type="presParOf" srcId="{101ADF2A-ECB8-45B6-A4B5-7982C98021E0}" destId="{B0B53FFD-DDAC-4A29-85FB-D863560B6625}" srcOrd="1" destOrd="0" presId="urn:microsoft.com/office/officeart/2005/8/layout/orgChart1"/>
    <dgm:cxn modelId="{D5BD6B47-7D4E-4372-BDB0-333E6B7BA26C}" type="presParOf" srcId="{B0B53FFD-DDAC-4A29-85FB-D863560B6625}" destId="{4209E0F8-F326-4061-B64A-1D9D669FD5CE}" srcOrd="0" destOrd="0" presId="urn:microsoft.com/office/officeart/2005/8/layout/orgChart1"/>
    <dgm:cxn modelId="{3F7A24FA-50C6-43D8-AABE-BE351E6CC237}" type="presParOf" srcId="{B0B53FFD-DDAC-4A29-85FB-D863560B6625}" destId="{FD3B184C-0235-48C1-A8AD-3AC1A6018DFA}" srcOrd="1" destOrd="0" presId="urn:microsoft.com/office/officeart/2005/8/layout/orgChart1"/>
    <dgm:cxn modelId="{65C7FAA6-2C7D-4A75-8300-5857C372CA6B}" type="presParOf" srcId="{FD3B184C-0235-48C1-A8AD-3AC1A6018DFA}" destId="{3391888A-C923-43A4-8CFE-9FF1D78FC955}" srcOrd="0" destOrd="0" presId="urn:microsoft.com/office/officeart/2005/8/layout/orgChart1"/>
    <dgm:cxn modelId="{66E9B5FB-64C4-4803-AB2C-4EFC4063915A}" type="presParOf" srcId="{3391888A-C923-43A4-8CFE-9FF1D78FC955}" destId="{A3826D81-E1D4-452A-8598-B6AC59EAC47D}" srcOrd="0" destOrd="0" presId="urn:microsoft.com/office/officeart/2005/8/layout/orgChart1"/>
    <dgm:cxn modelId="{517DCABA-495A-4772-8F96-731240C26D6C}" type="presParOf" srcId="{3391888A-C923-43A4-8CFE-9FF1D78FC955}" destId="{18D4AC3F-7B14-41AB-8F41-3567AA54A78F}" srcOrd="1" destOrd="0" presId="urn:microsoft.com/office/officeart/2005/8/layout/orgChart1"/>
    <dgm:cxn modelId="{666C4C09-E4A3-4E7B-BA70-42CA54D44E83}" type="presParOf" srcId="{FD3B184C-0235-48C1-A8AD-3AC1A6018DFA}" destId="{2CA97DC5-6632-46BA-AD90-A77DEFFDBB09}" srcOrd="1" destOrd="0" presId="urn:microsoft.com/office/officeart/2005/8/layout/orgChart1"/>
    <dgm:cxn modelId="{00B45A35-9DF6-4F01-B850-0B1E3FF3D534}" type="presParOf" srcId="{FD3B184C-0235-48C1-A8AD-3AC1A6018DFA}" destId="{F3F08BB9-E259-4BE4-BD73-7B19934F207A}" srcOrd="2" destOrd="0" presId="urn:microsoft.com/office/officeart/2005/8/layout/orgChart1"/>
    <dgm:cxn modelId="{F834DACB-8E4F-4856-A92F-A2A330EECDBD}" type="presParOf" srcId="{B0B53FFD-DDAC-4A29-85FB-D863560B6625}" destId="{3875E11E-8B77-4676-B7EB-E957EC821467}" srcOrd="2" destOrd="0" presId="urn:microsoft.com/office/officeart/2005/8/layout/orgChart1"/>
    <dgm:cxn modelId="{210683E1-C75B-4781-AE82-FA89F1277649}" type="presParOf" srcId="{B0B53FFD-DDAC-4A29-85FB-D863560B6625}" destId="{07325B1A-FD45-4192-A891-CD98502EF02C}" srcOrd="3" destOrd="0" presId="urn:microsoft.com/office/officeart/2005/8/layout/orgChart1"/>
    <dgm:cxn modelId="{1A6CC8E0-BEBA-47EC-90E3-D6A57DD74C86}" type="presParOf" srcId="{07325B1A-FD45-4192-A891-CD98502EF02C}" destId="{A7EAEFD1-497E-4A3F-A553-5423B3B9C9CC}" srcOrd="0" destOrd="0" presId="urn:microsoft.com/office/officeart/2005/8/layout/orgChart1"/>
    <dgm:cxn modelId="{E80BD4B7-45F4-4BD3-BD26-FADD68024744}" type="presParOf" srcId="{A7EAEFD1-497E-4A3F-A553-5423B3B9C9CC}" destId="{7165515D-2440-4C5D-A90A-AB22793529EE}" srcOrd="0" destOrd="0" presId="urn:microsoft.com/office/officeart/2005/8/layout/orgChart1"/>
    <dgm:cxn modelId="{1D08FAE0-3F4C-44C6-AD39-385694B7F4F2}" type="presParOf" srcId="{A7EAEFD1-497E-4A3F-A553-5423B3B9C9CC}" destId="{09D28712-9E18-4609-B1C3-1354BC7E8CC0}" srcOrd="1" destOrd="0" presId="urn:microsoft.com/office/officeart/2005/8/layout/orgChart1"/>
    <dgm:cxn modelId="{132152C5-CAD0-41C3-9C7E-88BC9CDC3BB0}" type="presParOf" srcId="{07325B1A-FD45-4192-A891-CD98502EF02C}" destId="{FAF34272-A923-4DA5-99A4-D85F520CD508}" srcOrd="1" destOrd="0" presId="urn:microsoft.com/office/officeart/2005/8/layout/orgChart1"/>
    <dgm:cxn modelId="{1AC286EB-618F-4C0D-B5A5-B42812751969}" type="presParOf" srcId="{07325B1A-FD45-4192-A891-CD98502EF02C}" destId="{8714F79C-60BB-4A24-B981-02ED0ACED096}" srcOrd="2" destOrd="0" presId="urn:microsoft.com/office/officeart/2005/8/layout/orgChart1"/>
    <dgm:cxn modelId="{C28A9871-7FA8-423C-A68D-A8A06572C2F8}" type="presParOf" srcId="{B0B53FFD-DDAC-4A29-85FB-D863560B6625}" destId="{5908D39A-CBF5-44B0-AD96-CFDEF460572E}" srcOrd="4" destOrd="0" presId="urn:microsoft.com/office/officeart/2005/8/layout/orgChart1"/>
    <dgm:cxn modelId="{0809FB45-3236-4552-9B28-D55CAA821887}" type="presParOf" srcId="{B0B53FFD-DDAC-4A29-85FB-D863560B6625}" destId="{C03D0744-A125-4103-9F29-AC3132E882C3}" srcOrd="5" destOrd="0" presId="urn:microsoft.com/office/officeart/2005/8/layout/orgChart1"/>
    <dgm:cxn modelId="{AA029437-947C-4481-ACC7-CD4E2C73A800}" type="presParOf" srcId="{C03D0744-A125-4103-9F29-AC3132E882C3}" destId="{41286C6C-1B8E-4D27-9AF4-C00D847E8729}" srcOrd="0" destOrd="0" presId="urn:microsoft.com/office/officeart/2005/8/layout/orgChart1"/>
    <dgm:cxn modelId="{FEAC0DF3-6C01-4205-A5A8-8FD7A44C0CE5}" type="presParOf" srcId="{41286C6C-1B8E-4D27-9AF4-C00D847E8729}" destId="{9AAFECA2-4381-484C-8FD1-0749E1422C21}" srcOrd="0" destOrd="0" presId="urn:microsoft.com/office/officeart/2005/8/layout/orgChart1"/>
    <dgm:cxn modelId="{308AF99A-CC59-49E1-9A20-F42E88DF638B}" type="presParOf" srcId="{41286C6C-1B8E-4D27-9AF4-C00D847E8729}" destId="{4F91BD52-2EDB-4D30-A3D4-3B56C2560A95}" srcOrd="1" destOrd="0" presId="urn:microsoft.com/office/officeart/2005/8/layout/orgChart1"/>
    <dgm:cxn modelId="{2E5D0749-73FA-4503-8078-7BBCE5CAD0F1}" type="presParOf" srcId="{C03D0744-A125-4103-9F29-AC3132E882C3}" destId="{B12D60C8-205C-47ED-A03E-7205FE7EE06D}" srcOrd="1" destOrd="0" presId="urn:microsoft.com/office/officeart/2005/8/layout/orgChart1"/>
    <dgm:cxn modelId="{5D0C2A4E-BEE2-4B73-9070-D6BAF9E4AF1A}" type="presParOf" srcId="{C03D0744-A125-4103-9F29-AC3132E882C3}" destId="{469F710F-B7AF-4AA2-A678-A677A3B14ABD}" srcOrd="2" destOrd="0" presId="urn:microsoft.com/office/officeart/2005/8/layout/orgChart1"/>
    <dgm:cxn modelId="{6756E0C0-D7B0-4F39-BA2A-36B35026E5E5}" type="presParOf" srcId="{B0B53FFD-DDAC-4A29-85FB-D863560B6625}" destId="{AD711E96-F181-4BF1-9D01-A304BC45EBFC}" srcOrd="6" destOrd="0" presId="urn:microsoft.com/office/officeart/2005/8/layout/orgChart1"/>
    <dgm:cxn modelId="{D10F0670-36F6-474C-837D-27ED56E659D4}" type="presParOf" srcId="{B0B53FFD-DDAC-4A29-85FB-D863560B6625}" destId="{7AEFA61A-A29D-441D-BB43-063FA3684481}" srcOrd="7" destOrd="0" presId="urn:microsoft.com/office/officeart/2005/8/layout/orgChart1"/>
    <dgm:cxn modelId="{11A6EE6C-D389-4A87-ABDF-E3210EBF50F0}" type="presParOf" srcId="{7AEFA61A-A29D-441D-BB43-063FA3684481}" destId="{0AA0DF66-85AD-4D6D-A872-AB94528826E6}" srcOrd="0" destOrd="0" presId="urn:microsoft.com/office/officeart/2005/8/layout/orgChart1"/>
    <dgm:cxn modelId="{ABF78207-9B39-4258-85EA-6FFAF8CF0557}" type="presParOf" srcId="{0AA0DF66-85AD-4D6D-A872-AB94528826E6}" destId="{4CA82BAF-F2D0-471F-9FDD-16A02EA1D8BC}" srcOrd="0" destOrd="0" presId="urn:microsoft.com/office/officeart/2005/8/layout/orgChart1"/>
    <dgm:cxn modelId="{16E6D616-36AD-4984-B838-0038F3EF8EAF}" type="presParOf" srcId="{0AA0DF66-85AD-4D6D-A872-AB94528826E6}" destId="{9E65C90C-559D-4CC6-B1ED-FF34F7CF4D2D}" srcOrd="1" destOrd="0" presId="urn:microsoft.com/office/officeart/2005/8/layout/orgChart1"/>
    <dgm:cxn modelId="{67C0879C-DACA-4EA5-BE82-8EA8874255D6}" type="presParOf" srcId="{7AEFA61A-A29D-441D-BB43-063FA3684481}" destId="{657E7047-0F95-4D9A-AF49-6A134CC3DCF0}" srcOrd="1" destOrd="0" presId="urn:microsoft.com/office/officeart/2005/8/layout/orgChart1"/>
    <dgm:cxn modelId="{2EA9D626-E094-4048-8C0A-714460FB47C9}" type="presParOf" srcId="{7AEFA61A-A29D-441D-BB43-063FA3684481}" destId="{ED6DE8D5-5AEB-4262-8F1B-80951A0A73BC}" srcOrd="2" destOrd="0" presId="urn:microsoft.com/office/officeart/2005/8/layout/orgChart1"/>
    <dgm:cxn modelId="{015AACF4-6AD2-431A-A638-693A01E152DF}" type="presParOf" srcId="{101ADF2A-ECB8-45B6-A4B5-7982C98021E0}" destId="{E59C59E5-E745-4E39-B910-E7DAE93A2CE3}" srcOrd="2" destOrd="0" presId="urn:microsoft.com/office/officeart/2005/8/layout/orgChart1"/>
    <dgm:cxn modelId="{C3642C7A-234E-4005-BB55-111153E5A2C8}" type="presParOf" srcId="{AA3AD15B-B487-4603-9D4B-68636F01BFB5}" destId="{93CC9553-EFA9-4C17-BF3A-F973AE24CD7A}" srcOrd="2" destOrd="0" presId="urn:microsoft.com/office/officeart/2005/8/layout/orgChart1"/>
    <dgm:cxn modelId="{494D9E88-B567-4628-95F0-B8CB69E1B917}" type="presParOf" srcId="{AA3AD15B-B487-4603-9D4B-68636F01BFB5}" destId="{863AAEAC-DDA3-4638-A206-FA315CA34885}" srcOrd="3" destOrd="0" presId="urn:microsoft.com/office/officeart/2005/8/layout/orgChart1"/>
    <dgm:cxn modelId="{37BD48A7-E81A-4488-8128-614EBDC005E9}" type="presParOf" srcId="{863AAEAC-DDA3-4638-A206-FA315CA34885}" destId="{77C367F2-CF52-4F05-B34E-76F6A59F9622}" srcOrd="0" destOrd="0" presId="urn:microsoft.com/office/officeart/2005/8/layout/orgChart1"/>
    <dgm:cxn modelId="{0FC678F9-FA5C-4C25-9005-6582E4C907CB}" type="presParOf" srcId="{77C367F2-CF52-4F05-B34E-76F6A59F9622}" destId="{3B29F955-C349-457A-8BBA-B89245BE8C61}" srcOrd="0" destOrd="0" presId="urn:microsoft.com/office/officeart/2005/8/layout/orgChart1"/>
    <dgm:cxn modelId="{70FFB85C-E557-43F5-AE85-171C28CD5A60}" type="presParOf" srcId="{77C367F2-CF52-4F05-B34E-76F6A59F9622}" destId="{8479093C-F390-4A62-92CC-EC87B235C98E}" srcOrd="1" destOrd="0" presId="urn:microsoft.com/office/officeart/2005/8/layout/orgChart1"/>
    <dgm:cxn modelId="{E3CBCAA3-37B2-499B-82F7-949C057D20CC}" type="presParOf" srcId="{863AAEAC-DDA3-4638-A206-FA315CA34885}" destId="{1D1A747D-9EC0-4D69-9483-32467127DBC4}" srcOrd="1" destOrd="0" presId="urn:microsoft.com/office/officeart/2005/8/layout/orgChart1"/>
    <dgm:cxn modelId="{226FC917-466D-4488-B157-0A3B682DDB42}" type="presParOf" srcId="{1D1A747D-9EC0-4D69-9483-32467127DBC4}" destId="{6AEB4454-E7A9-4153-BCBE-9BDEDDF03523}" srcOrd="0" destOrd="0" presId="urn:microsoft.com/office/officeart/2005/8/layout/orgChart1"/>
    <dgm:cxn modelId="{46D33577-EEB4-492A-A769-1AFB9CF51726}" type="presParOf" srcId="{1D1A747D-9EC0-4D69-9483-32467127DBC4}" destId="{8B118B0F-28EE-412A-9A96-EEFE9F05F3B5}" srcOrd="1" destOrd="0" presId="urn:microsoft.com/office/officeart/2005/8/layout/orgChart1"/>
    <dgm:cxn modelId="{F7BCD11C-34F0-4D34-A233-43B278A22396}" type="presParOf" srcId="{8B118B0F-28EE-412A-9A96-EEFE9F05F3B5}" destId="{AA9F71AE-26E4-4502-96CD-0271E7B1D2F4}" srcOrd="0" destOrd="0" presId="urn:microsoft.com/office/officeart/2005/8/layout/orgChart1"/>
    <dgm:cxn modelId="{3C256CED-9FF0-4C06-9711-D3639ED2D2F6}" type="presParOf" srcId="{AA9F71AE-26E4-4502-96CD-0271E7B1D2F4}" destId="{7A18022D-1E31-4330-8674-326335D51A47}" srcOrd="0" destOrd="0" presId="urn:microsoft.com/office/officeart/2005/8/layout/orgChart1"/>
    <dgm:cxn modelId="{6DA1FD14-E90A-4460-B8B0-DDA6D92D0999}" type="presParOf" srcId="{AA9F71AE-26E4-4502-96CD-0271E7B1D2F4}" destId="{7EFAF806-934E-411F-8EFB-9E42570C004D}" srcOrd="1" destOrd="0" presId="urn:microsoft.com/office/officeart/2005/8/layout/orgChart1"/>
    <dgm:cxn modelId="{44FD37CD-9A61-4A51-9312-AEFE1F4CFEB7}" type="presParOf" srcId="{8B118B0F-28EE-412A-9A96-EEFE9F05F3B5}" destId="{A43DF525-EBA1-4875-8241-4C47AB044995}" srcOrd="1" destOrd="0" presId="urn:microsoft.com/office/officeart/2005/8/layout/orgChart1"/>
    <dgm:cxn modelId="{09E4CB2E-1CB5-4B15-BD4B-93C8066DCDEB}" type="presParOf" srcId="{8B118B0F-28EE-412A-9A96-EEFE9F05F3B5}" destId="{27721648-1721-4D60-920A-BA8FA9796563}" srcOrd="2" destOrd="0" presId="urn:microsoft.com/office/officeart/2005/8/layout/orgChart1"/>
    <dgm:cxn modelId="{79F8C7EC-B56D-4878-BA1B-D1CC0031D5B4}" type="presParOf" srcId="{1D1A747D-9EC0-4D69-9483-32467127DBC4}" destId="{1B06645F-10E7-405C-B96E-7C85C21BA433}" srcOrd="2" destOrd="0" presId="urn:microsoft.com/office/officeart/2005/8/layout/orgChart1"/>
    <dgm:cxn modelId="{2E43ADFE-C31C-4635-AE6C-9A1C05635EDB}" type="presParOf" srcId="{1D1A747D-9EC0-4D69-9483-32467127DBC4}" destId="{F5730CBF-7A14-4417-BC0F-5F04278308F1}" srcOrd="3" destOrd="0" presId="urn:microsoft.com/office/officeart/2005/8/layout/orgChart1"/>
    <dgm:cxn modelId="{0FB3BDF6-9531-4466-8920-2D43292EDCD5}" type="presParOf" srcId="{F5730CBF-7A14-4417-BC0F-5F04278308F1}" destId="{2EA5F574-91BF-46BB-B528-127850AFEFD3}" srcOrd="0" destOrd="0" presId="urn:microsoft.com/office/officeart/2005/8/layout/orgChart1"/>
    <dgm:cxn modelId="{28D27671-D66D-480A-B5AD-86F645D80977}" type="presParOf" srcId="{2EA5F574-91BF-46BB-B528-127850AFEFD3}" destId="{61819A7F-A8DB-43DE-9F12-5EFDFC2BF17D}" srcOrd="0" destOrd="0" presId="urn:microsoft.com/office/officeart/2005/8/layout/orgChart1"/>
    <dgm:cxn modelId="{44DA6BE6-46D3-489C-9B62-CCCC5D8C9AE9}" type="presParOf" srcId="{2EA5F574-91BF-46BB-B528-127850AFEFD3}" destId="{E902EDCF-A345-461D-8088-8FE522623D25}" srcOrd="1" destOrd="0" presId="urn:microsoft.com/office/officeart/2005/8/layout/orgChart1"/>
    <dgm:cxn modelId="{D4861B64-550F-4B38-A979-0D70B3F1BEC1}" type="presParOf" srcId="{F5730CBF-7A14-4417-BC0F-5F04278308F1}" destId="{589D00BD-672C-40F9-A638-124E4FDB28C3}" srcOrd="1" destOrd="0" presId="urn:microsoft.com/office/officeart/2005/8/layout/orgChart1"/>
    <dgm:cxn modelId="{DD156AA8-AC9F-4DDF-A307-2137AE4D36FD}" type="presParOf" srcId="{F5730CBF-7A14-4417-BC0F-5F04278308F1}" destId="{9D7A2E6A-7239-43DB-8CA6-474F5C666B3D}" srcOrd="2" destOrd="0" presId="urn:microsoft.com/office/officeart/2005/8/layout/orgChart1"/>
    <dgm:cxn modelId="{D5894F3A-2FCB-41B5-BA81-0B35D2896BF2}" type="presParOf" srcId="{1D1A747D-9EC0-4D69-9483-32467127DBC4}" destId="{11BDEA21-DF4F-46D0-8CEB-C816E7640AB0}" srcOrd="4" destOrd="0" presId="urn:microsoft.com/office/officeart/2005/8/layout/orgChart1"/>
    <dgm:cxn modelId="{84880352-020C-43BD-BE65-595B39677EC9}" type="presParOf" srcId="{1D1A747D-9EC0-4D69-9483-32467127DBC4}" destId="{88C0FDEB-4F7B-4E66-8478-979BB97551CB}" srcOrd="5" destOrd="0" presId="urn:microsoft.com/office/officeart/2005/8/layout/orgChart1"/>
    <dgm:cxn modelId="{76E381C7-F381-4FBF-8978-7D40684FCFEF}" type="presParOf" srcId="{88C0FDEB-4F7B-4E66-8478-979BB97551CB}" destId="{79289538-6E8B-4C11-B4E9-F51E689B2BB5}" srcOrd="0" destOrd="0" presId="urn:microsoft.com/office/officeart/2005/8/layout/orgChart1"/>
    <dgm:cxn modelId="{E91566F5-2CA3-4333-AC45-F3A4DAF522EF}" type="presParOf" srcId="{79289538-6E8B-4C11-B4E9-F51E689B2BB5}" destId="{FF4433E6-56E5-4BA5-A02B-6762A23B2356}" srcOrd="0" destOrd="0" presId="urn:microsoft.com/office/officeart/2005/8/layout/orgChart1"/>
    <dgm:cxn modelId="{5155B5A5-9072-42A6-8406-8F0D398F7EE9}" type="presParOf" srcId="{79289538-6E8B-4C11-B4E9-F51E689B2BB5}" destId="{594B9810-8645-48EE-9D83-D791D133DF95}" srcOrd="1" destOrd="0" presId="urn:microsoft.com/office/officeart/2005/8/layout/orgChart1"/>
    <dgm:cxn modelId="{5B8ABAEE-DD7D-4DC6-9FE9-8B3906586051}" type="presParOf" srcId="{88C0FDEB-4F7B-4E66-8478-979BB97551CB}" destId="{B182DB73-1D01-4B32-9C43-6F5F6B78C305}" srcOrd="1" destOrd="0" presId="urn:microsoft.com/office/officeart/2005/8/layout/orgChart1"/>
    <dgm:cxn modelId="{9AA607E2-3A11-4D7B-8AB5-FF07E2C2C1BC}" type="presParOf" srcId="{88C0FDEB-4F7B-4E66-8478-979BB97551CB}" destId="{3247A258-C624-4499-B9C0-6616E6F6A69A}" srcOrd="2" destOrd="0" presId="urn:microsoft.com/office/officeart/2005/8/layout/orgChart1"/>
    <dgm:cxn modelId="{B9E89040-3AA0-44CE-8E36-9908D67667EB}" type="presParOf" srcId="{863AAEAC-DDA3-4638-A206-FA315CA34885}" destId="{F570F10A-C1DD-4806-975B-D032A679AC7E}" srcOrd="2" destOrd="0" presId="urn:microsoft.com/office/officeart/2005/8/layout/orgChart1"/>
    <dgm:cxn modelId="{18BD8B94-DEDC-4386-9E7E-B125FF744908}" type="presParOf" srcId="{AA3AD15B-B487-4603-9D4B-68636F01BFB5}" destId="{9199A431-62CD-4F33-AAFD-770B9E72D68B}" srcOrd="4" destOrd="0" presId="urn:microsoft.com/office/officeart/2005/8/layout/orgChart1"/>
    <dgm:cxn modelId="{5DB121CE-6734-4438-973A-97CFB061029D}" type="presParOf" srcId="{AA3AD15B-B487-4603-9D4B-68636F01BFB5}" destId="{FF994067-F615-49DB-B171-BEDBC24798BC}" srcOrd="5" destOrd="0" presId="urn:microsoft.com/office/officeart/2005/8/layout/orgChart1"/>
    <dgm:cxn modelId="{0CB04C55-848D-44D4-9814-A07DB3B5ADB6}" type="presParOf" srcId="{FF994067-F615-49DB-B171-BEDBC24798BC}" destId="{82C12257-15E5-4A79-A66D-C2DF3CFA5727}" srcOrd="0" destOrd="0" presId="urn:microsoft.com/office/officeart/2005/8/layout/orgChart1"/>
    <dgm:cxn modelId="{49048AE3-4CE9-4B91-8186-1AF601E70997}" type="presParOf" srcId="{82C12257-15E5-4A79-A66D-C2DF3CFA5727}" destId="{87D66BF8-DB95-4150-BD0E-91A0AD32094C}" srcOrd="0" destOrd="0" presId="urn:microsoft.com/office/officeart/2005/8/layout/orgChart1"/>
    <dgm:cxn modelId="{4FBF1373-654E-4A66-A990-677C422D6440}" type="presParOf" srcId="{82C12257-15E5-4A79-A66D-C2DF3CFA5727}" destId="{5284D82B-FFCE-45A2-B0C3-241B4F181A35}" srcOrd="1" destOrd="0" presId="urn:microsoft.com/office/officeart/2005/8/layout/orgChart1"/>
    <dgm:cxn modelId="{7C438D8C-D0D0-4053-8912-09D70E890323}" type="presParOf" srcId="{FF994067-F615-49DB-B171-BEDBC24798BC}" destId="{C337A867-6F7C-43C4-9584-BCD1BCB1D118}" srcOrd="1" destOrd="0" presId="urn:microsoft.com/office/officeart/2005/8/layout/orgChart1"/>
    <dgm:cxn modelId="{0723B154-E14F-4B18-A5FE-CF0F683E2223}" type="presParOf" srcId="{C337A867-6F7C-43C4-9584-BCD1BCB1D118}" destId="{9B6E6E4E-AC4C-4EF7-B8DD-53A0C1E2EDA2}" srcOrd="0" destOrd="0" presId="urn:microsoft.com/office/officeart/2005/8/layout/orgChart1"/>
    <dgm:cxn modelId="{0F959C8B-3375-4B65-BBFC-572E35F37BFB}" type="presParOf" srcId="{C337A867-6F7C-43C4-9584-BCD1BCB1D118}" destId="{8053972F-4460-40D0-8ED0-C1D722EB5195}" srcOrd="1" destOrd="0" presId="urn:microsoft.com/office/officeart/2005/8/layout/orgChart1"/>
    <dgm:cxn modelId="{28E10D47-35C7-4860-82BF-01FC26321FC9}" type="presParOf" srcId="{8053972F-4460-40D0-8ED0-C1D722EB5195}" destId="{7A375702-8540-4702-AF73-F4117ABBADF4}" srcOrd="0" destOrd="0" presId="urn:microsoft.com/office/officeart/2005/8/layout/orgChart1"/>
    <dgm:cxn modelId="{11E4CC39-EE4D-427F-800F-10A1BB911285}" type="presParOf" srcId="{7A375702-8540-4702-AF73-F4117ABBADF4}" destId="{9A945230-8461-4A72-A9E9-46CA37C2E95C}" srcOrd="0" destOrd="0" presId="urn:microsoft.com/office/officeart/2005/8/layout/orgChart1"/>
    <dgm:cxn modelId="{A58494B7-5CFA-4CBF-85D2-F5F3775D8F73}" type="presParOf" srcId="{7A375702-8540-4702-AF73-F4117ABBADF4}" destId="{D7D1AABD-2734-415C-8D64-B71CFEA327CF}" srcOrd="1" destOrd="0" presId="urn:microsoft.com/office/officeart/2005/8/layout/orgChart1"/>
    <dgm:cxn modelId="{CBD4017B-C2FF-41EB-982C-EDB965764CFF}" type="presParOf" srcId="{8053972F-4460-40D0-8ED0-C1D722EB5195}" destId="{09BED60A-DD15-474A-A68E-1221D118260D}" srcOrd="1" destOrd="0" presId="urn:microsoft.com/office/officeart/2005/8/layout/orgChart1"/>
    <dgm:cxn modelId="{0DE123E0-AE13-4054-A320-7FD3DB51EC00}" type="presParOf" srcId="{8053972F-4460-40D0-8ED0-C1D722EB5195}" destId="{97AF1434-ED3E-4609-9016-6D2AE4AD78A5}" srcOrd="2" destOrd="0" presId="urn:microsoft.com/office/officeart/2005/8/layout/orgChart1"/>
    <dgm:cxn modelId="{8B8C4CDE-F3A9-4E69-A2EE-E915C1A7FA12}" type="presParOf" srcId="{C337A867-6F7C-43C4-9584-BCD1BCB1D118}" destId="{1C255D2C-F92D-4280-8E17-1C07BA20D8BF}" srcOrd="2" destOrd="0" presId="urn:microsoft.com/office/officeart/2005/8/layout/orgChart1"/>
    <dgm:cxn modelId="{A776AE20-B004-4B11-9DB0-6305CBA3F672}" type="presParOf" srcId="{C337A867-6F7C-43C4-9584-BCD1BCB1D118}" destId="{617B71A8-04C7-4A30-89D8-2EF7DC613837}" srcOrd="3" destOrd="0" presId="urn:microsoft.com/office/officeart/2005/8/layout/orgChart1"/>
    <dgm:cxn modelId="{A21CE7FB-0B2A-4CBF-995F-00BAAECDE000}" type="presParOf" srcId="{617B71A8-04C7-4A30-89D8-2EF7DC613837}" destId="{739756FF-2510-4D5D-AF79-6F61DD3E90F0}" srcOrd="0" destOrd="0" presId="urn:microsoft.com/office/officeart/2005/8/layout/orgChart1"/>
    <dgm:cxn modelId="{95BBFCC7-1CFE-4B16-B8EA-5FD52543EDBD}" type="presParOf" srcId="{739756FF-2510-4D5D-AF79-6F61DD3E90F0}" destId="{BFC48D5C-5A8C-40CF-B87C-8789D616FD73}" srcOrd="0" destOrd="0" presId="urn:microsoft.com/office/officeart/2005/8/layout/orgChart1"/>
    <dgm:cxn modelId="{6B92036E-97AA-4FBE-BB34-B7CB753CA9E7}" type="presParOf" srcId="{739756FF-2510-4D5D-AF79-6F61DD3E90F0}" destId="{18FAC93B-9FB5-405A-949D-7A0CBDCFBEA9}" srcOrd="1" destOrd="0" presId="urn:microsoft.com/office/officeart/2005/8/layout/orgChart1"/>
    <dgm:cxn modelId="{8E7F5448-6190-4CDF-BBE7-BE1AE2203F2C}" type="presParOf" srcId="{617B71A8-04C7-4A30-89D8-2EF7DC613837}" destId="{731CF0B0-A134-4093-B0AE-97C3571AC01F}" srcOrd="1" destOrd="0" presId="urn:microsoft.com/office/officeart/2005/8/layout/orgChart1"/>
    <dgm:cxn modelId="{5C7BF6A1-8785-4A5E-9EFB-E7919488482A}" type="presParOf" srcId="{617B71A8-04C7-4A30-89D8-2EF7DC613837}" destId="{9E4DB92F-E8E4-4D51-A2A9-225FDC542DC0}" srcOrd="2" destOrd="0" presId="urn:microsoft.com/office/officeart/2005/8/layout/orgChart1"/>
    <dgm:cxn modelId="{7CC92FCA-63DD-4384-A7C5-93543CB405F2}" type="presParOf" srcId="{C337A867-6F7C-43C4-9584-BCD1BCB1D118}" destId="{029B9FD0-3D0F-4117-839D-8DCA8F68E77A}" srcOrd="4" destOrd="0" presId="urn:microsoft.com/office/officeart/2005/8/layout/orgChart1"/>
    <dgm:cxn modelId="{0DD401B4-1991-4F62-ADDE-76DE1B3496DC}" type="presParOf" srcId="{C337A867-6F7C-43C4-9584-BCD1BCB1D118}" destId="{46761D5E-339B-46CC-9E3C-22D4978022DB}" srcOrd="5" destOrd="0" presId="urn:microsoft.com/office/officeart/2005/8/layout/orgChart1"/>
    <dgm:cxn modelId="{4910BE21-2393-46B9-9C55-CBA22EADC86B}" type="presParOf" srcId="{46761D5E-339B-46CC-9E3C-22D4978022DB}" destId="{3F2EA29C-6B89-436D-BF2B-1AA0B825C517}" srcOrd="0" destOrd="0" presId="urn:microsoft.com/office/officeart/2005/8/layout/orgChart1"/>
    <dgm:cxn modelId="{F1E5131E-475F-4420-B375-79CD7744A6B6}" type="presParOf" srcId="{3F2EA29C-6B89-436D-BF2B-1AA0B825C517}" destId="{1F367C39-3207-4830-9429-5B7276014094}" srcOrd="0" destOrd="0" presId="urn:microsoft.com/office/officeart/2005/8/layout/orgChart1"/>
    <dgm:cxn modelId="{C804D942-A478-4FB8-8865-C3351B56DD60}" type="presParOf" srcId="{3F2EA29C-6B89-436D-BF2B-1AA0B825C517}" destId="{82B8807A-496A-4649-8CEE-8D78C2F2FA4B}" srcOrd="1" destOrd="0" presId="urn:microsoft.com/office/officeart/2005/8/layout/orgChart1"/>
    <dgm:cxn modelId="{4FEA1717-2232-46B5-9316-90E7E5A9BE73}" type="presParOf" srcId="{46761D5E-339B-46CC-9E3C-22D4978022DB}" destId="{2ED910F5-3524-4B82-B3F4-94018A58844D}" srcOrd="1" destOrd="0" presId="urn:microsoft.com/office/officeart/2005/8/layout/orgChart1"/>
    <dgm:cxn modelId="{D5825404-EAA9-470E-A2A8-645E1A84EC72}" type="presParOf" srcId="{46761D5E-339B-46CC-9E3C-22D4978022DB}" destId="{0848B67E-A73F-475E-8561-B951BE68E76B}" srcOrd="2" destOrd="0" presId="urn:microsoft.com/office/officeart/2005/8/layout/orgChart1"/>
    <dgm:cxn modelId="{FCE05D35-9C3F-4E12-8401-47831823238C}" type="presParOf" srcId="{C337A867-6F7C-43C4-9584-BCD1BCB1D118}" destId="{4056D3B7-5D21-4FB2-A6B7-317FAA9DF495}" srcOrd="6" destOrd="0" presId="urn:microsoft.com/office/officeart/2005/8/layout/orgChart1"/>
    <dgm:cxn modelId="{F14B6689-0832-4DDB-BD4A-1E994405D991}" type="presParOf" srcId="{C337A867-6F7C-43C4-9584-BCD1BCB1D118}" destId="{2722CF47-3657-423E-931E-6F1E3A546F42}" srcOrd="7" destOrd="0" presId="urn:microsoft.com/office/officeart/2005/8/layout/orgChart1"/>
    <dgm:cxn modelId="{6601A37A-F9E5-47A2-8DFE-70521D736F32}" type="presParOf" srcId="{2722CF47-3657-423E-931E-6F1E3A546F42}" destId="{5EABF1BB-5D8B-49CD-9DD9-2FDD41E982A4}" srcOrd="0" destOrd="0" presId="urn:microsoft.com/office/officeart/2005/8/layout/orgChart1"/>
    <dgm:cxn modelId="{DECEA3E0-3348-45FD-849C-9B20722A4D79}" type="presParOf" srcId="{5EABF1BB-5D8B-49CD-9DD9-2FDD41E982A4}" destId="{F2FBE0E9-BA77-4F1E-A257-3ABD00DB2337}" srcOrd="0" destOrd="0" presId="urn:microsoft.com/office/officeart/2005/8/layout/orgChart1"/>
    <dgm:cxn modelId="{56FCF896-1F30-4661-A47C-2A90741D19F2}" type="presParOf" srcId="{5EABF1BB-5D8B-49CD-9DD9-2FDD41E982A4}" destId="{D229B104-6589-4364-9C58-8C7F3524FA10}" srcOrd="1" destOrd="0" presId="urn:microsoft.com/office/officeart/2005/8/layout/orgChart1"/>
    <dgm:cxn modelId="{8CC66A39-758B-4FFD-90FB-9E4A428BA111}" type="presParOf" srcId="{2722CF47-3657-423E-931E-6F1E3A546F42}" destId="{CD41DC31-2E37-459A-9344-D6619734099D}" srcOrd="1" destOrd="0" presId="urn:microsoft.com/office/officeart/2005/8/layout/orgChart1"/>
    <dgm:cxn modelId="{CBAA5E53-5119-49E3-A142-14534C63C3B8}" type="presParOf" srcId="{2722CF47-3657-423E-931E-6F1E3A546F42}" destId="{8C16D6A8-AD35-4C0E-ABA9-64E822781DE8}" srcOrd="2" destOrd="0" presId="urn:microsoft.com/office/officeart/2005/8/layout/orgChart1"/>
    <dgm:cxn modelId="{42AC5F00-6591-49D3-BC1F-A824576DC301}" type="presParOf" srcId="{FF994067-F615-49DB-B171-BEDBC24798BC}" destId="{7C21A119-D769-44EF-8D77-036245FD8C82}" srcOrd="2" destOrd="0" presId="urn:microsoft.com/office/officeart/2005/8/layout/orgChart1"/>
    <dgm:cxn modelId="{0824EAE4-A97F-4093-9F89-71F3294D9E47}" type="presParOf" srcId="{AA3AD15B-B487-4603-9D4B-68636F01BFB5}" destId="{EB53265C-0627-47B9-8F4E-FC0C53DF9295}" srcOrd="6" destOrd="0" presId="urn:microsoft.com/office/officeart/2005/8/layout/orgChart1"/>
    <dgm:cxn modelId="{E983E49B-0954-41C7-92B3-20EBF1EC7BD1}" type="presParOf" srcId="{AA3AD15B-B487-4603-9D4B-68636F01BFB5}" destId="{BD05A69B-C0AF-4747-8BD5-C6AF3E8042D3}" srcOrd="7" destOrd="0" presId="urn:microsoft.com/office/officeart/2005/8/layout/orgChart1"/>
    <dgm:cxn modelId="{A21FC9B1-B411-4257-B1C7-2A2091A0196A}" type="presParOf" srcId="{BD05A69B-C0AF-4747-8BD5-C6AF3E8042D3}" destId="{30932307-8709-4893-9958-BBAC04BBFA76}" srcOrd="0" destOrd="0" presId="urn:microsoft.com/office/officeart/2005/8/layout/orgChart1"/>
    <dgm:cxn modelId="{45285447-775D-47A6-AA79-C750D875A763}" type="presParOf" srcId="{30932307-8709-4893-9958-BBAC04BBFA76}" destId="{9D710D4E-0201-453A-B68D-08FB5A2E1BDC}" srcOrd="0" destOrd="0" presId="urn:microsoft.com/office/officeart/2005/8/layout/orgChart1"/>
    <dgm:cxn modelId="{BD2C6EEE-021F-4E6B-AFFF-C32E48FA2900}" type="presParOf" srcId="{30932307-8709-4893-9958-BBAC04BBFA76}" destId="{C3E6F061-2F38-4BAE-81E3-8C9B87698E39}" srcOrd="1" destOrd="0" presId="urn:microsoft.com/office/officeart/2005/8/layout/orgChart1"/>
    <dgm:cxn modelId="{F9D86CC8-5E8C-4E28-9D39-8D1BDBB61B62}" type="presParOf" srcId="{BD05A69B-C0AF-4747-8BD5-C6AF3E8042D3}" destId="{30FAB8B5-D234-4F2D-9638-8069F87323BA}" srcOrd="1" destOrd="0" presId="urn:microsoft.com/office/officeart/2005/8/layout/orgChart1"/>
    <dgm:cxn modelId="{1948E66A-3F55-4579-90C6-5E4326272B03}" type="presParOf" srcId="{30FAB8B5-D234-4F2D-9638-8069F87323BA}" destId="{9CD55611-46A7-466B-AA41-5DB2EFBA4586}" srcOrd="0" destOrd="0" presId="urn:microsoft.com/office/officeart/2005/8/layout/orgChart1"/>
    <dgm:cxn modelId="{2411EAED-0680-4D3F-AC6C-D3BB9A0B6B12}" type="presParOf" srcId="{30FAB8B5-D234-4F2D-9638-8069F87323BA}" destId="{F6A3B879-A43C-46D5-B30A-6A0057171341}" srcOrd="1" destOrd="0" presId="urn:microsoft.com/office/officeart/2005/8/layout/orgChart1"/>
    <dgm:cxn modelId="{4FBC5D4C-77C0-4236-ACDF-6FF6E230A574}" type="presParOf" srcId="{F6A3B879-A43C-46D5-B30A-6A0057171341}" destId="{0A4B01D5-464E-4E2D-85BB-D150FB14A6BD}" srcOrd="0" destOrd="0" presId="urn:microsoft.com/office/officeart/2005/8/layout/orgChart1"/>
    <dgm:cxn modelId="{113D87FF-F6A1-4103-B5FD-80D2FB077079}" type="presParOf" srcId="{0A4B01D5-464E-4E2D-85BB-D150FB14A6BD}" destId="{2596191A-7977-4E63-8875-BCA1B9E47805}" srcOrd="0" destOrd="0" presId="urn:microsoft.com/office/officeart/2005/8/layout/orgChart1"/>
    <dgm:cxn modelId="{B6EFF347-B488-4475-9D44-C30095361115}" type="presParOf" srcId="{0A4B01D5-464E-4E2D-85BB-D150FB14A6BD}" destId="{9D493E0C-58C5-46AB-AC0E-A3F0EFC1E28F}" srcOrd="1" destOrd="0" presId="urn:microsoft.com/office/officeart/2005/8/layout/orgChart1"/>
    <dgm:cxn modelId="{0CC9DE9E-7562-474C-A777-ABDBCF281D2F}" type="presParOf" srcId="{F6A3B879-A43C-46D5-B30A-6A0057171341}" destId="{2A6AEA5C-5E6A-4302-9739-AC916F04D868}" srcOrd="1" destOrd="0" presId="urn:microsoft.com/office/officeart/2005/8/layout/orgChart1"/>
    <dgm:cxn modelId="{A9B8B324-B4AD-40FC-91B4-3F1372FD6102}" type="presParOf" srcId="{F6A3B879-A43C-46D5-B30A-6A0057171341}" destId="{5982DECD-83FD-466E-BD33-E83A8C9E9374}" srcOrd="2" destOrd="0" presId="urn:microsoft.com/office/officeart/2005/8/layout/orgChart1"/>
    <dgm:cxn modelId="{20082148-6554-4CB0-A4F3-84E9455CD6A1}" type="presParOf" srcId="{30FAB8B5-D234-4F2D-9638-8069F87323BA}" destId="{0BF475A3-AF06-4B56-B019-25E1D384883E}" srcOrd="2" destOrd="0" presId="urn:microsoft.com/office/officeart/2005/8/layout/orgChart1"/>
    <dgm:cxn modelId="{3B754B7F-A25B-43F9-8BA3-809F1F4C4C8D}" type="presParOf" srcId="{30FAB8B5-D234-4F2D-9638-8069F87323BA}" destId="{1DBB3079-322D-4D8C-BA70-518DC0D6A3D9}" srcOrd="3" destOrd="0" presId="urn:microsoft.com/office/officeart/2005/8/layout/orgChart1"/>
    <dgm:cxn modelId="{FC1280A2-8FD1-4D0A-AE2D-B5186557F99E}" type="presParOf" srcId="{1DBB3079-322D-4D8C-BA70-518DC0D6A3D9}" destId="{A59D374C-4999-4AA1-9616-3CA1FA47CC15}" srcOrd="0" destOrd="0" presId="urn:microsoft.com/office/officeart/2005/8/layout/orgChart1"/>
    <dgm:cxn modelId="{6B860F9F-2E58-4E84-BD62-41AC18E75C70}" type="presParOf" srcId="{A59D374C-4999-4AA1-9616-3CA1FA47CC15}" destId="{3A73B734-FD17-4F61-9444-1BDA275FFB1E}" srcOrd="0" destOrd="0" presId="urn:microsoft.com/office/officeart/2005/8/layout/orgChart1"/>
    <dgm:cxn modelId="{A9CA16C5-2B1D-48A8-B07D-76BD06EE6ACF}" type="presParOf" srcId="{A59D374C-4999-4AA1-9616-3CA1FA47CC15}" destId="{AE19A090-1850-4A32-BF42-385045C42C09}" srcOrd="1" destOrd="0" presId="urn:microsoft.com/office/officeart/2005/8/layout/orgChart1"/>
    <dgm:cxn modelId="{FDA1D825-97F0-4D51-9D34-F3E12999C4A7}" type="presParOf" srcId="{1DBB3079-322D-4D8C-BA70-518DC0D6A3D9}" destId="{8D82AF63-C7C0-462F-A4D3-FA87F0B412A6}" srcOrd="1" destOrd="0" presId="urn:microsoft.com/office/officeart/2005/8/layout/orgChart1"/>
    <dgm:cxn modelId="{D7B2D9A6-CF48-4D6B-A565-D992B566D4C1}" type="presParOf" srcId="{1DBB3079-322D-4D8C-BA70-518DC0D6A3D9}" destId="{755F57B1-EFE0-42A2-876C-CF99B08356D8}" srcOrd="2" destOrd="0" presId="urn:microsoft.com/office/officeart/2005/8/layout/orgChart1"/>
    <dgm:cxn modelId="{1F617A4D-263D-4B01-B8CC-8764F6E757E3}" type="presParOf" srcId="{30FAB8B5-D234-4F2D-9638-8069F87323BA}" destId="{D9D4164C-3DF8-49AF-A143-5D268B815446}" srcOrd="4" destOrd="0" presId="urn:microsoft.com/office/officeart/2005/8/layout/orgChart1"/>
    <dgm:cxn modelId="{1E4AFBF6-418D-4457-B9C2-310E64A0EBD2}" type="presParOf" srcId="{30FAB8B5-D234-4F2D-9638-8069F87323BA}" destId="{F5AE8589-C03C-4332-B955-CE527DB947C2}" srcOrd="5" destOrd="0" presId="urn:microsoft.com/office/officeart/2005/8/layout/orgChart1"/>
    <dgm:cxn modelId="{CCD084B0-BBDC-40E9-96A1-1349E6746140}" type="presParOf" srcId="{F5AE8589-C03C-4332-B955-CE527DB947C2}" destId="{80080A9C-BA01-42A1-9276-326E8177E7BC}" srcOrd="0" destOrd="0" presId="urn:microsoft.com/office/officeart/2005/8/layout/orgChart1"/>
    <dgm:cxn modelId="{C4717159-3014-4AC1-9E0B-BFF2E05DB590}" type="presParOf" srcId="{80080A9C-BA01-42A1-9276-326E8177E7BC}" destId="{1323C67D-D6A5-4DFC-B50C-124625FCA052}" srcOrd="0" destOrd="0" presId="urn:microsoft.com/office/officeart/2005/8/layout/orgChart1"/>
    <dgm:cxn modelId="{2D91DCA9-504E-4797-B3B1-CC6C44099098}" type="presParOf" srcId="{80080A9C-BA01-42A1-9276-326E8177E7BC}" destId="{A4E25CA8-804E-430B-A657-A6E01C2FA5BD}" srcOrd="1" destOrd="0" presId="urn:microsoft.com/office/officeart/2005/8/layout/orgChart1"/>
    <dgm:cxn modelId="{2D1F2346-23D7-40CC-90A0-E36CDDF11898}" type="presParOf" srcId="{F5AE8589-C03C-4332-B955-CE527DB947C2}" destId="{023BDE94-3267-4BBC-A5D3-D7660F1A64A9}" srcOrd="1" destOrd="0" presId="urn:microsoft.com/office/officeart/2005/8/layout/orgChart1"/>
    <dgm:cxn modelId="{FC4D34AA-2966-4FBA-8A51-0AFE2DCCF611}" type="presParOf" srcId="{F5AE8589-C03C-4332-B955-CE527DB947C2}" destId="{A2044E63-3F26-4F31-BD64-9BCADEC3E412}" srcOrd="2" destOrd="0" presId="urn:microsoft.com/office/officeart/2005/8/layout/orgChart1"/>
    <dgm:cxn modelId="{8F2C4FDA-3D78-4544-BD22-249E39A09B15}" type="presParOf" srcId="{BD05A69B-C0AF-4747-8BD5-C6AF3E8042D3}" destId="{8571F15A-1C17-46B9-AA2A-1834C702842C}" srcOrd="2" destOrd="0" presId="urn:microsoft.com/office/officeart/2005/8/layout/orgChart1"/>
    <dgm:cxn modelId="{E7BA086E-2306-4DD5-A846-3A557FC8BC61}" type="presParOf" srcId="{F96A2EBD-3C52-4EFB-AC35-DD91AAA95BE9}" destId="{9760F039-EABD-470E-965C-B675E88C4F9A}" srcOrd="2" destOrd="0" presId="urn:microsoft.com/office/officeart/2005/8/layout/orgChart1"/>
    <dgm:cxn modelId="{EBC9B808-BCE5-4479-93D7-E6659586C7E3}" type="presParOf" srcId="{963BEE40-142C-4FFD-AF5A-E432B44FCE5E}" destId="{5527F0E7-9AB1-410A-8549-2D1ED95CE1D8}" srcOrd="4" destOrd="0" presId="urn:microsoft.com/office/officeart/2005/8/layout/orgChart1"/>
    <dgm:cxn modelId="{34449A54-5432-40CD-9B5A-367F55C70EB8}" type="presParOf" srcId="{963BEE40-142C-4FFD-AF5A-E432B44FCE5E}" destId="{60310BBD-B3C5-4F11-8544-A0F8394CEDB7}" srcOrd="5" destOrd="0" presId="urn:microsoft.com/office/officeart/2005/8/layout/orgChart1"/>
    <dgm:cxn modelId="{F5145C4D-C102-4585-B387-485C6257098E}" type="presParOf" srcId="{60310BBD-B3C5-4F11-8544-A0F8394CEDB7}" destId="{AF9E407E-4F0C-46DA-A3C5-853A6DC0F345}" srcOrd="0" destOrd="0" presId="urn:microsoft.com/office/officeart/2005/8/layout/orgChart1"/>
    <dgm:cxn modelId="{144B1788-0A2D-47F8-A177-33EB53C803BC}" type="presParOf" srcId="{AF9E407E-4F0C-46DA-A3C5-853A6DC0F345}" destId="{2C969E05-9A63-4A5D-9481-C41A29827E72}" srcOrd="0" destOrd="0" presId="urn:microsoft.com/office/officeart/2005/8/layout/orgChart1"/>
    <dgm:cxn modelId="{CA1DA3D9-FEC6-452B-9DA0-AE0D62AC6897}" type="presParOf" srcId="{AF9E407E-4F0C-46DA-A3C5-853A6DC0F345}" destId="{60E4EAE8-D913-4D35-89AD-0FEB7D204D47}" srcOrd="1" destOrd="0" presId="urn:microsoft.com/office/officeart/2005/8/layout/orgChart1"/>
    <dgm:cxn modelId="{9BB44190-61FD-4DE5-8821-F5B5749095AA}" type="presParOf" srcId="{60310BBD-B3C5-4F11-8544-A0F8394CEDB7}" destId="{69CC5097-C663-43AA-918E-B102DCEF9AAC}" srcOrd="1" destOrd="0" presId="urn:microsoft.com/office/officeart/2005/8/layout/orgChart1"/>
    <dgm:cxn modelId="{EAE65703-F0E5-4C2F-99B0-105CB4B99FA1}" type="presParOf" srcId="{69CC5097-C663-43AA-918E-B102DCEF9AAC}" destId="{CBA8B602-FEB0-4F87-84BD-DA3AC6C33E4B}" srcOrd="0" destOrd="0" presId="urn:microsoft.com/office/officeart/2005/8/layout/orgChart1"/>
    <dgm:cxn modelId="{761D75A6-894B-4F48-9343-DD686A63C18F}" type="presParOf" srcId="{69CC5097-C663-43AA-918E-B102DCEF9AAC}" destId="{F0E55BF4-D03E-4F7E-A200-81FC0F0F30AB}" srcOrd="1" destOrd="0" presId="urn:microsoft.com/office/officeart/2005/8/layout/orgChart1"/>
    <dgm:cxn modelId="{E6AB3BF3-3D13-4C4E-84D0-8829DE7B231C}" type="presParOf" srcId="{F0E55BF4-D03E-4F7E-A200-81FC0F0F30AB}" destId="{2B0AB4EF-CD0A-4309-9A9A-E1766E6FDF6C}" srcOrd="0" destOrd="0" presId="urn:microsoft.com/office/officeart/2005/8/layout/orgChart1"/>
    <dgm:cxn modelId="{7F2FC62F-9504-4E8E-8474-CD2D89CD9793}" type="presParOf" srcId="{2B0AB4EF-CD0A-4309-9A9A-E1766E6FDF6C}" destId="{C843AA5C-A6C0-4AEA-AFEE-04821AEB459D}" srcOrd="0" destOrd="0" presId="urn:microsoft.com/office/officeart/2005/8/layout/orgChart1"/>
    <dgm:cxn modelId="{201CC6B8-BB4A-4187-AC9D-65D1A6A7A148}" type="presParOf" srcId="{2B0AB4EF-CD0A-4309-9A9A-E1766E6FDF6C}" destId="{E95DFB71-2501-4DFC-808F-1A2589815AAF}" srcOrd="1" destOrd="0" presId="urn:microsoft.com/office/officeart/2005/8/layout/orgChart1"/>
    <dgm:cxn modelId="{FA08F4F9-D2C7-400E-BFEE-6F86BC8D786E}" type="presParOf" srcId="{F0E55BF4-D03E-4F7E-A200-81FC0F0F30AB}" destId="{4D2FF721-A19E-42EF-9731-7033F8F82487}" srcOrd="1" destOrd="0" presId="urn:microsoft.com/office/officeart/2005/8/layout/orgChart1"/>
    <dgm:cxn modelId="{E67438F8-C308-4A8C-ABFC-6353DCB40DD6}" type="presParOf" srcId="{F0E55BF4-D03E-4F7E-A200-81FC0F0F30AB}" destId="{6CB77E1F-5899-414D-B364-7C7E87EBCA74}" srcOrd="2" destOrd="0" presId="urn:microsoft.com/office/officeart/2005/8/layout/orgChart1"/>
    <dgm:cxn modelId="{15BB944B-F59D-4DA6-9A21-16D7F44DF8EE}" type="presParOf" srcId="{69CC5097-C663-43AA-918E-B102DCEF9AAC}" destId="{5D70DF14-F2F5-4072-BE78-20FBD26BF0D5}" srcOrd="2" destOrd="0" presId="urn:microsoft.com/office/officeart/2005/8/layout/orgChart1"/>
    <dgm:cxn modelId="{6E1CD24D-F8C2-4DBF-96D9-F9F4F6656EDD}" type="presParOf" srcId="{69CC5097-C663-43AA-918E-B102DCEF9AAC}" destId="{CE5A7B84-7ABF-44B0-9FFE-86CF7363FE49}" srcOrd="3" destOrd="0" presId="urn:microsoft.com/office/officeart/2005/8/layout/orgChart1"/>
    <dgm:cxn modelId="{782126A0-208D-45B5-892E-994F9271A343}" type="presParOf" srcId="{CE5A7B84-7ABF-44B0-9FFE-86CF7363FE49}" destId="{E6177F7F-DB6B-447E-868C-1A5C84129101}" srcOrd="0" destOrd="0" presId="urn:microsoft.com/office/officeart/2005/8/layout/orgChart1"/>
    <dgm:cxn modelId="{9D24C8E2-8E52-4829-8817-608D91F78A86}" type="presParOf" srcId="{E6177F7F-DB6B-447E-868C-1A5C84129101}" destId="{A36B2AC0-0A2A-4E0E-9DAE-308929C6D59C}" srcOrd="0" destOrd="0" presId="urn:microsoft.com/office/officeart/2005/8/layout/orgChart1"/>
    <dgm:cxn modelId="{D6B960D7-41BB-4E9B-9FF0-FC681CBE4E7F}" type="presParOf" srcId="{E6177F7F-DB6B-447E-868C-1A5C84129101}" destId="{F9CE84E5-509F-4E95-87B4-C8AEA408CEBF}" srcOrd="1" destOrd="0" presId="urn:microsoft.com/office/officeart/2005/8/layout/orgChart1"/>
    <dgm:cxn modelId="{258498BF-3669-4539-A0C7-4B888B19D417}" type="presParOf" srcId="{CE5A7B84-7ABF-44B0-9FFE-86CF7363FE49}" destId="{BC10A34D-CC76-464E-AE48-671387588DA5}" srcOrd="1" destOrd="0" presId="urn:microsoft.com/office/officeart/2005/8/layout/orgChart1"/>
    <dgm:cxn modelId="{D109C760-FE31-4A23-9A50-E2990C6A825B}" type="presParOf" srcId="{CE5A7B84-7ABF-44B0-9FFE-86CF7363FE49}" destId="{330E2DDE-766F-4EC0-8AD0-6EC1FE089761}" srcOrd="2" destOrd="0" presId="urn:microsoft.com/office/officeart/2005/8/layout/orgChart1"/>
    <dgm:cxn modelId="{9CF3C15B-47C2-4788-980F-71BBE0D3B9B3}" type="presParOf" srcId="{69CC5097-C663-43AA-918E-B102DCEF9AAC}" destId="{E195567A-3C91-4DA4-9C0B-DC2022ACA7B0}" srcOrd="4" destOrd="0" presId="urn:microsoft.com/office/officeart/2005/8/layout/orgChart1"/>
    <dgm:cxn modelId="{7B65E429-29D4-4728-B19E-61380002BCFA}" type="presParOf" srcId="{69CC5097-C663-43AA-918E-B102DCEF9AAC}" destId="{BC2AB4C8-BF4A-47A0-9131-326CBFAC5BEA}" srcOrd="5" destOrd="0" presId="urn:microsoft.com/office/officeart/2005/8/layout/orgChart1"/>
    <dgm:cxn modelId="{53A6ECF6-3DA6-4E47-9C8D-34825108E87A}" type="presParOf" srcId="{BC2AB4C8-BF4A-47A0-9131-326CBFAC5BEA}" destId="{76CEDD6D-2B28-47E9-BC4B-96F766610A0D}" srcOrd="0" destOrd="0" presId="urn:microsoft.com/office/officeart/2005/8/layout/orgChart1"/>
    <dgm:cxn modelId="{4033FF35-56B1-4E8A-B031-56C1A0C8170E}" type="presParOf" srcId="{76CEDD6D-2B28-47E9-BC4B-96F766610A0D}" destId="{5C03E912-62A7-40AF-BE70-1D26E7E63E02}" srcOrd="0" destOrd="0" presId="urn:microsoft.com/office/officeart/2005/8/layout/orgChart1"/>
    <dgm:cxn modelId="{C99CEB27-59E9-4DFE-B086-E6239C2455CD}" type="presParOf" srcId="{76CEDD6D-2B28-47E9-BC4B-96F766610A0D}" destId="{F3C27DD6-05CC-4C0F-B538-6F77E35C6134}" srcOrd="1" destOrd="0" presId="urn:microsoft.com/office/officeart/2005/8/layout/orgChart1"/>
    <dgm:cxn modelId="{61CBEEAB-E0C8-4992-BFBB-1C02133EAEAA}" type="presParOf" srcId="{BC2AB4C8-BF4A-47A0-9131-326CBFAC5BEA}" destId="{49969FF9-4227-45DE-9108-DBB4064759DC}" srcOrd="1" destOrd="0" presId="urn:microsoft.com/office/officeart/2005/8/layout/orgChart1"/>
    <dgm:cxn modelId="{2B5380E7-34A1-4F4D-AF08-35E09CF633D5}" type="presParOf" srcId="{BC2AB4C8-BF4A-47A0-9131-326CBFAC5BEA}" destId="{8DB292DD-19B1-4510-8A48-179719E6EB40}" srcOrd="2" destOrd="0" presId="urn:microsoft.com/office/officeart/2005/8/layout/orgChart1"/>
    <dgm:cxn modelId="{CFD81FD6-F5A7-4636-972C-A289EBC3461B}" type="presParOf" srcId="{60310BBD-B3C5-4F11-8544-A0F8394CEDB7}" destId="{0ABF1396-DD27-4628-BAA0-3C4E0D034BB4}" srcOrd="2" destOrd="0" presId="urn:microsoft.com/office/officeart/2005/8/layout/orgChart1"/>
    <dgm:cxn modelId="{7F0EC9CC-E0C3-488C-9230-505276E77D68}" type="presParOf" srcId="{6EE94B14-AC10-4C0C-9D9D-6CCABACDCE2C}" destId="{CB0D2A37-37FB-492D-9664-E943AD7ACA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3F6FD-C982-46F9-96D4-BEE7B1060AE5}">
      <dsp:nvSpPr>
        <dsp:cNvPr id="0" name=""/>
        <dsp:cNvSpPr/>
      </dsp:nvSpPr>
      <dsp:spPr>
        <a:xfrm>
          <a:off x="6651110" y="2414428"/>
          <a:ext cx="446781" cy="57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330"/>
              </a:lnTo>
              <a:lnTo>
                <a:pt x="446781" y="57833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778D-3764-4EBC-8AAE-67496482D83D}">
      <dsp:nvSpPr>
        <dsp:cNvPr id="0" name=""/>
        <dsp:cNvSpPr/>
      </dsp:nvSpPr>
      <dsp:spPr>
        <a:xfrm>
          <a:off x="4447363" y="1532223"/>
          <a:ext cx="3067742" cy="253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575"/>
              </a:lnTo>
              <a:lnTo>
                <a:pt x="3067742" y="121575"/>
              </a:lnTo>
              <a:lnTo>
                <a:pt x="3067742" y="2535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D3E35-2F2D-4541-9D88-E9C17A936D34}">
      <dsp:nvSpPr>
        <dsp:cNvPr id="0" name=""/>
        <dsp:cNvSpPr/>
      </dsp:nvSpPr>
      <dsp:spPr>
        <a:xfrm>
          <a:off x="709316" y="2414428"/>
          <a:ext cx="459478" cy="2363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612"/>
              </a:lnTo>
              <a:lnTo>
                <a:pt x="459478" y="236361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FE0E2-DA0E-484E-A290-977D15406C36}">
      <dsp:nvSpPr>
        <dsp:cNvPr id="0" name=""/>
        <dsp:cNvSpPr/>
      </dsp:nvSpPr>
      <dsp:spPr>
        <a:xfrm>
          <a:off x="709316" y="2414428"/>
          <a:ext cx="459478" cy="1470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0971"/>
              </a:lnTo>
              <a:lnTo>
                <a:pt x="459478" y="147097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167E0-E46A-449E-B586-76D1D7F802E8}">
      <dsp:nvSpPr>
        <dsp:cNvPr id="0" name=""/>
        <dsp:cNvSpPr/>
      </dsp:nvSpPr>
      <dsp:spPr>
        <a:xfrm>
          <a:off x="709316" y="2414428"/>
          <a:ext cx="459478" cy="57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330"/>
              </a:lnTo>
              <a:lnTo>
                <a:pt x="459478" y="57833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09F4F-A1E1-4D4A-A716-330F70F3B7FE}">
      <dsp:nvSpPr>
        <dsp:cNvPr id="0" name=""/>
        <dsp:cNvSpPr/>
      </dsp:nvSpPr>
      <dsp:spPr>
        <a:xfrm>
          <a:off x="1573311" y="1532223"/>
          <a:ext cx="2874051" cy="253585"/>
        </a:xfrm>
        <a:custGeom>
          <a:avLst/>
          <a:gdLst/>
          <a:ahLst/>
          <a:cxnLst/>
          <a:rect l="0" t="0" r="0" b="0"/>
          <a:pathLst>
            <a:path>
              <a:moveTo>
                <a:pt x="2874051" y="0"/>
              </a:moveTo>
              <a:lnTo>
                <a:pt x="2874051" y="121575"/>
              </a:lnTo>
              <a:lnTo>
                <a:pt x="0" y="121575"/>
              </a:lnTo>
              <a:lnTo>
                <a:pt x="0" y="2535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4DDE3-4E88-4DE9-88FC-4C7BFA45E7E9}">
      <dsp:nvSpPr>
        <dsp:cNvPr id="0" name=""/>
        <dsp:cNvSpPr/>
      </dsp:nvSpPr>
      <dsp:spPr>
        <a:xfrm>
          <a:off x="4401643" y="629147"/>
          <a:ext cx="91440" cy="274455"/>
        </a:xfrm>
        <a:custGeom>
          <a:avLst/>
          <a:gdLst/>
          <a:ahLst/>
          <a:cxnLst/>
          <a:rect l="0" t="0" r="0" b="0"/>
          <a:pathLst>
            <a:path>
              <a:moveTo>
                <a:pt x="47304" y="0"/>
              </a:moveTo>
              <a:lnTo>
                <a:pt x="47304" y="142445"/>
              </a:lnTo>
              <a:lnTo>
                <a:pt x="45720" y="142445"/>
              </a:lnTo>
              <a:lnTo>
                <a:pt x="45720" y="27445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0A2A0-FE5E-4B80-8322-D367E98CBCE0}">
      <dsp:nvSpPr>
        <dsp:cNvPr id="0" name=""/>
        <dsp:cNvSpPr/>
      </dsp:nvSpPr>
      <dsp:spPr>
        <a:xfrm>
          <a:off x="849826" y="526"/>
          <a:ext cx="7198242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</a:t>
          </a: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</a:t>
          </a:r>
        </a:p>
      </dsp:txBody>
      <dsp:txXfrm>
        <a:off x="849826" y="526"/>
        <a:ext cx="7198242" cy="628620"/>
      </dsp:txXfrm>
    </dsp:sp>
    <dsp:sp modelId="{2A375F59-0C5D-416B-97C1-FA4040F60BE4}">
      <dsp:nvSpPr>
        <dsp:cNvPr id="0" name=""/>
        <dsp:cNvSpPr/>
      </dsp:nvSpPr>
      <dsp:spPr>
        <a:xfrm>
          <a:off x="3177990" y="903602"/>
          <a:ext cx="2538745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</a:t>
          </a:r>
        </a:p>
      </dsp:txBody>
      <dsp:txXfrm>
        <a:off x="3177990" y="903602"/>
        <a:ext cx="2538745" cy="628620"/>
      </dsp:txXfrm>
    </dsp:sp>
    <dsp:sp modelId="{A123184F-7FA4-4535-91E2-7E047094FFA7}">
      <dsp:nvSpPr>
        <dsp:cNvPr id="0" name=""/>
        <dsp:cNvSpPr/>
      </dsp:nvSpPr>
      <dsp:spPr>
        <a:xfrm>
          <a:off x="493317" y="1785808"/>
          <a:ext cx="2159989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服務功能</a:t>
          </a:r>
        </a:p>
      </dsp:txBody>
      <dsp:txXfrm>
        <a:off x="493317" y="1785808"/>
        <a:ext cx="2159989" cy="628620"/>
      </dsp:txXfrm>
    </dsp:sp>
    <dsp:sp modelId="{CCED5607-7F8C-4C87-AAD2-9E43CC78810B}">
      <dsp:nvSpPr>
        <dsp:cNvPr id="0" name=""/>
        <dsp:cNvSpPr/>
      </dsp:nvSpPr>
      <dsp:spPr>
        <a:xfrm>
          <a:off x="1168794" y="2678449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虛擬人聊天</a:t>
          </a:r>
        </a:p>
      </dsp:txBody>
      <dsp:txXfrm>
        <a:off x="1168794" y="2678449"/>
        <a:ext cx="1799991" cy="628620"/>
      </dsp:txXfrm>
    </dsp:sp>
    <dsp:sp modelId="{C90D1AE8-38E1-40FC-9536-E827629C0CC0}">
      <dsp:nvSpPr>
        <dsp:cNvPr id="0" name=""/>
        <dsp:cNvSpPr/>
      </dsp:nvSpPr>
      <dsp:spPr>
        <a:xfrm>
          <a:off x="1168794" y="3571090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點餐功能</a:t>
          </a:r>
        </a:p>
      </dsp:txBody>
      <dsp:txXfrm>
        <a:off x="1168794" y="3571090"/>
        <a:ext cx="1799991" cy="628620"/>
      </dsp:txXfrm>
    </dsp:sp>
    <dsp:sp modelId="{8BA1AA4C-4D7F-4DD6-BC98-6EA3193CCFD2}">
      <dsp:nvSpPr>
        <dsp:cNvPr id="0" name=""/>
        <dsp:cNvSpPr/>
      </dsp:nvSpPr>
      <dsp:spPr>
        <a:xfrm>
          <a:off x="1168794" y="4463730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通知欄</a:t>
          </a:r>
        </a:p>
      </dsp:txBody>
      <dsp:txXfrm>
        <a:off x="1168794" y="4463730"/>
        <a:ext cx="1799991" cy="628620"/>
      </dsp:txXfrm>
    </dsp:sp>
    <dsp:sp modelId="{A0B6688D-508F-4AAB-85FC-F6E91EF81E1D}">
      <dsp:nvSpPr>
        <dsp:cNvPr id="0" name=""/>
        <dsp:cNvSpPr/>
      </dsp:nvSpPr>
      <dsp:spPr>
        <a:xfrm>
          <a:off x="6435111" y="1785808"/>
          <a:ext cx="2159989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資訊查看</a:t>
          </a:r>
        </a:p>
      </dsp:txBody>
      <dsp:txXfrm>
        <a:off x="6435111" y="1785808"/>
        <a:ext cx="2159989" cy="628620"/>
      </dsp:txXfrm>
    </dsp:sp>
    <dsp:sp modelId="{72E1711C-CAC1-4FEB-A44D-B89636FAD646}">
      <dsp:nvSpPr>
        <dsp:cNvPr id="0" name=""/>
        <dsp:cNvSpPr/>
      </dsp:nvSpPr>
      <dsp:spPr>
        <a:xfrm>
          <a:off x="7097892" y="2678449"/>
          <a:ext cx="1800003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使用教學</a:t>
          </a:r>
        </a:p>
      </dsp:txBody>
      <dsp:txXfrm>
        <a:off x="7097892" y="2678449"/>
        <a:ext cx="1800003" cy="628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5567A-3C91-4DA4-9C0B-DC2022ACA7B0}">
      <dsp:nvSpPr>
        <dsp:cNvPr id="0" name=""/>
        <dsp:cNvSpPr/>
      </dsp:nvSpPr>
      <dsp:spPr>
        <a:xfrm>
          <a:off x="10100919" y="1305561"/>
          <a:ext cx="113951" cy="2039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9631"/>
              </a:lnTo>
              <a:lnTo>
                <a:pt x="113951" y="203963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0DF14-F2F5-4072-BE78-20FBD26BF0D5}">
      <dsp:nvSpPr>
        <dsp:cNvPr id="0" name=""/>
        <dsp:cNvSpPr/>
      </dsp:nvSpPr>
      <dsp:spPr>
        <a:xfrm>
          <a:off x="10100919" y="1305561"/>
          <a:ext cx="113951" cy="1224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812"/>
              </a:lnTo>
              <a:lnTo>
                <a:pt x="113951" y="122481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8B602-FEB0-4F87-84BD-DA3AC6C33E4B}">
      <dsp:nvSpPr>
        <dsp:cNvPr id="0" name=""/>
        <dsp:cNvSpPr/>
      </dsp:nvSpPr>
      <dsp:spPr>
        <a:xfrm>
          <a:off x="10100919" y="1305561"/>
          <a:ext cx="130016" cy="488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968"/>
              </a:lnTo>
              <a:lnTo>
                <a:pt x="130016" y="48896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7F0E7-9AB1-410A-8549-2D1ED95CE1D8}">
      <dsp:nvSpPr>
        <dsp:cNvPr id="0" name=""/>
        <dsp:cNvSpPr/>
      </dsp:nvSpPr>
      <dsp:spPr>
        <a:xfrm>
          <a:off x="5863331" y="538312"/>
          <a:ext cx="4816555" cy="233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16"/>
              </a:lnTo>
              <a:lnTo>
                <a:pt x="4816555" y="121016"/>
              </a:lnTo>
              <a:lnTo>
                <a:pt x="4816555" y="23317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64C-3DF8-49AF-A143-5D268B815446}">
      <dsp:nvSpPr>
        <dsp:cNvPr id="0" name=""/>
        <dsp:cNvSpPr/>
      </dsp:nvSpPr>
      <dsp:spPr>
        <a:xfrm>
          <a:off x="8080860" y="2063954"/>
          <a:ext cx="99008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99008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475A3-AF06-4B56-B019-25E1D384883E}">
      <dsp:nvSpPr>
        <dsp:cNvPr id="0" name=""/>
        <dsp:cNvSpPr/>
      </dsp:nvSpPr>
      <dsp:spPr>
        <a:xfrm>
          <a:off x="8080860" y="2063954"/>
          <a:ext cx="99008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99008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55611-46A7-466B-AA41-5DB2EFBA4586}">
      <dsp:nvSpPr>
        <dsp:cNvPr id="0" name=""/>
        <dsp:cNvSpPr/>
      </dsp:nvSpPr>
      <dsp:spPr>
        <a:xfrm>
          <a:off x="8080860" y="2063954"/>
          <a:ext cx="99008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99008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53265C-0627-47B9-8F4E-FC0C53DF9295}">
      <dsp:nvSpPr>
        <dsp:cNvPr id="0" name=""/>
        <dsp:cNvSpPr/>
      </dsp:nvSpPr>
      <dsp:spPr>
        <a:xfrm>
          <a:off x="5861666" y="1314432"/>
          <a:ext cx="2875043" cy="21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290"/>
              </a:lnTo>
              <a:lnTo>
                <a:pt x="2875043" y="103290"/>
              </a:lnTo>
              <a:lnTo>
                <a:pt x="2875043" y="21544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D3B7-5D21-4FB2-A6B7-317FAA9DF495}">
      <dsp:nvSpPr>
        <dsp:cNvPr id="0" name=""/>
        <dsp:cNvSpPr/>
      </dsp:nvSpPr>
      <dsp:spPr>
        <a:xfrm>
          <a:off x="6049908" y="2064659"/>
          <a:ext cx="127432" cy="2716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903"/>
              </a:lnTo>
              <a:lnTo>
                <a:pt x="127432" y="271690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9FD0-3D0F-4117-839D-8DCA8F68E77A}">
      <dsp:nvSpPr>
        <dsp:cNvPr id="0" name=""/>
        <dsp:cNvSpPr/>
      </dsp:nvSpPr>
      <dsp:spPr>
        <a:xfrm>
          <a:off x="6049908" y="2064659"/>
          <a:ext cx="127432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127432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255D2C-F92D-4280-8E17-1C07BA20D8BF}">
      <dsp:nvSpPr>
        <dsp:cNvPr id="0" name=""/>
        <dsp:cNvSpPr/>
      </dsp:nvSpPr>
      <dsp:spPr>
        <a:xfrm>
          <a:off x="6049908" y="2064659"/>
          <a:ext cx="127432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127432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E6E4E-AC4C-4EF7-B8DD-53A0C1E2EDA2}">
      <dsp:nvSpPr>
        <dsp:cNvPr id="0" name=""/>
        <dsp:cNvSpPr/>
      </dsp:nvSpPr>
      <dsp:spPr>
        <a:xfrm>
          <a:off x="6049908" y="2064659"/>
          <a:ext cx="127432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127432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9A431-62CD-4F33-AAFD-770B9E72D68B}">
      <dsp:nvSpPr>
        <dsp:cNvPr id="0" name=""/>
        <dsp:cNvSpPr/>
      </dsp:nvSpPr>
      <dsp:spPr>
        <a:xfrm>
          <a:off x="5861666" y="1314432"/>
          <a:ext cx="844091" cy="216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995"/>
              </a:lnTo>
              <a:lnTo>
                <a:pt x="844091" y="103995"/>
              </a:lnTo>
              <a:lnTo>
                <a:pt x="844091" y="21615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DEA21-DF4F-46D0-8CEB-C816E7640AB0}">
      <dsp:nvSpPr>
        <dsp:cNvPr id="0" name=""/>
        <dsp:cNvSpPr/>
      </dsp:nvSpPr>
      <dsp:spPr>
        <a:xfrm>
          <a:off x="3954247" y="2055088"/>
          <a:ext cx="110501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110501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6645F-10E7-405C-B96E-7C85C21BA433}">
      <dsp:nvSpPr>
        <dsp:cNvPr id="0" name=""/>
        <dsp:cNvSpPr/>
      </dsp:nvSpPr>
      <dsp:spPr>
        <a:xfrm>
          <a:off x="3954247" y="2055088"/>
          <a:ext cx="110501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110501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B4454-E7A9-4153-BCBE-9BDEDDF03523}">
      <dsp:nvSpPr>
        <dsp:cNvPr id="0" name=""/>
        <dsp:cNvSpPr/>
      </dsp:nvSpPr>
      <dsp:spPr>
        <a:xfrm>
          <a:off x="3954247" y="2055088"/>
          <a:ext cx="110501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110501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CC9553-EFA9-4C17-BF3A-F973AE24CD7A}">
      <dsp:nvSpPr>
        <dsp:cNvPr id="0" name=""/>
        <dsp:cNvSpPr/>
      </dsp:nvSpPr>
      <dsp:spPr>
        <a:xfrm>
          <a:off x="4610096" y="1314432"/>
          <a:ext cx="1251569" cy="206580"/>
        </a:xfrm>
        <a:custGeom>
          <a:avLst/>
          <a:gdLst/>
          <a:ahLst/>
          <a:cxnLst/>
          <a:rect l="0" t="0" r="0" b="0"/>
          <a:pathLst>
            <a:path>
              <a:moveTo>
                <a:pt x="1251569" y="0"/>
              </a:moveTo>
              <a:lnTo>
                <a:pt x="1251569" y="94424"/>
              </a:lnTo>
              <a:lnTo>
                <a:pt x="0" y="94424"/>
              </a:lnTo>
              <a:lnTo>
                <a:pt x="0" y="2065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11E96-F181-4BF1-9D01-A304BC45EBFC}">
      <dsp:nvSpPr>
        <dsp:cNvPr id="0" name=""/>
        <dsp:cNvSpPr/>
      </dsp:nvSpPr>
      <dsp:spPr>
        <a:xfrm>
          <a:off x="1896953" y="2063773"/>
          <a:ext cx="112264" cy="2719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9734"/>
              </a:lnTo>
              <a:lnTo>
                <a:pt x="112264" y="271973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8D39A-CBF5-44B0-AD96-CFDEF460572E}">
      <dsp:nvSpPr>
        <dsp:cNvPr id="0" name=""/>
        <dsp:cNvSpPr/>
      </dsp:nvSpPr>
      <dsp:spPr>
        <a:xfrm>
          <a:off x="1896953" y="2063773"/>
          <a:ext cx="137088" cy="1999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9442"/>
              </a:lnTo>
              <a:lnTo>
                <a:pt x="137088" y="199944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5E11E-8B77-4676-B7EB-E957EC821467}">
      <dsp:nvSpPr>
        <dsp:cNvPr id="0" name=""/>
        <dsp:cNvSpPr/>
      </dsp:nvSpPr>
      <dsp:spPr>
        <a:xfrm>
          <a:off x="1896953" y="2063773"/>
          <a:ext cx="137088" cy="1241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1053"/>
              </a:lnTo>
              <a:lnTo>
                <a:pt x="137088" y="124105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9E0F8-F326-4061-B64A-1D9D669FD5CE}">
      <dsp:nvSpPr>
        <dsp:cNvPr id="0" name=""/>
        <dsp:cNvSpPr/>
      </dsp:nvSpPr>
      <dsp:spPr>
        <a:xfrm>
          <a:off x="1896953" y="2063773"/>
          <a:ext cx="137088" cy="482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665"/>
              </a:lnTo>
              <a:lnTo>
                <a:pt x="137088" y="48266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4959F-EE5F-4460-863F-FCFE20FAE944}">
      <dsp:nvSpPr>
        <dsp:cNvPr id="0" name=""/>
        <dsp:cNvSpPr/>
      </dsp:nvSpPr>
      <dsp:spPr>
        <a:xfrm>
          <a:off x="2552803" y="1314432"/>
          <a:ext cx="3308863" cy="215264"/>
        </a:xfrm>
        <a:custGeom>
          <a:avLst/>
          <a:gdLst/>
          <a:ahLst/>
          <a:cxnLst/>
          <a:rect l="0" t="0" r="0" b="0"/>
          <a:pathLst>
            <a:path>
              <a:moveTo>
                <a:pt x="3308863" y="0"/>
              </a:moveTo>
              <a:lnTo>
                <a:pt x="3308863" y="103108"/>
              </a:lnTo>
              <a:lnTo>
                <a:pt x="0" y="103108"/>
              </a:lnTo>
              <a:lnTo>
                <a:pt x="0" y="21526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F3059-F480-407C-AE8D-4B95F5412DBF}">
      <dsp:nvSpPr>
        <dsp:cNvPr id="0" name=""/>
        <dsp:cNvSpPr/>
      </dsp:nvSpPr>
      <dsp:spPr>
        <a:xfrm>
          <a:off x="5815946" y="538312"/>
          <a:ext cx="91440" cy="242043"/>
        </a:xfrm>
        <a:custGeom>
          <a:avLst/>
          <a:gdLst/>
          <a:ahLst/>
          <a:cxnLst/>
          <a:rect l="0" t="0" r="0" b="0"/>
          <a:pathLst>
            <a:path>
              <a:moveTo>
                <a:pt x="47384" y="0"/>
              </a:moveTo>
              <a:lnTo>
                <a:pt x="47384" y="129887"/>
              </a:lnTo>
              <a:lnTo>
                <a:pt x="45720" y="129887"/>
              </a:lnTo>
              <a:lnTo>
                <a:pt x="45720" y="24204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812FC-280B-45BF-9CB3-A779804D2756}">
      <dsp:nvSpPr>
        <dsp:cNvPr id="0" name=""/>
        <dsp:cNvSpPr/>
      </dsp:nvSpPr>
      <dsp:spPr>
        <a:xfrm>
          <a:off x="144742" y="1305566"/>
          <a:ext cx="123278" cy="642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605"/>
              </a:lnTo>
              <a:lnTo>
                <a:pt x="123278" y="64260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4DDE3-4E88-4DE9-88FC-4C7BFA45E7E9}">
      <dsp:nvSpPr>
        <dsp:cNvPr id="0" name=""/>
        <dsp:cNvSpPr/>
      </dsp:nvSpPr>
      <dsp:spPr>
        <a:xfrm>
          <a:off x="723710" y="538312"/>
          <a:ext cx="5139621" cy="233177"/>
        </a:xfrm>
        <a:custGeom>
          <a:avLst/>
          <a:gdLst/>
          <a:ahLst/>
          <a:cxnLst/>
          <a:rect l="0" t="0" r="0" b="0"/>
          <a:pathLst>
            <a:path>
              <a:moveTo>
                <a:pt x="5139621" y="0"/>
              </a:moveTo>
              <a:lnTo>
                <a:pt x="5139621" y="121021"/>
              </a:lnTo>
              <a:lnTo>
                <a:pt x="0" y="121021"/>
              </a:lnTo>
              <a:lnTo>
                <a:pt x="0" y="23317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0A2A0-FE5E-4B80-8322-D367E98CBCE0}">
      <dsp:nvSpPr>
        <dsp:cNvPr id="0" name=""/>
        <dsp:cNvSpPr/>
      </dsp:nvSpPr>
      <dsp:spPr>
        <a:xfrm>
          <a:off x="2675570" y="4236"/>
          <a:ext cx="6375522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後台管理系統</a:t>
          </a:r>
        </a:p>
      </dsp:txBody>
      <dsp:txXfrm>
        <a:off x="2675570" y="4236"/>
        <a:ext cx="6375522" cy="534076"/>
      </dsp:txXfrm>
    </dsp:sp>
    <dsp:sp modelId="{2A375F59-0C5D-416B-97C1-FA4040F60BE4}">
      <dsp:nvSpPr>
        <dsp:cNvPr id="0" name=""/>
        <dsp:cNvSpPr/>
      </dsp:nvSpPr>
      <dsp:spPr>
        <a:xfrm>
          <a:off x="0" y="771490"/>
          <a:ext cx="1447420" cy="534076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管理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者</a:t>
          </a:r>
        </a:p>
      </dsp:txBody>
      <dsp:txXfrm>
        <a:off x="0" y="771490"/>
        <a:ext cx="1447420" cy="534076"/>
      </dsp:txXfrm>
    </dsp:sp>
    <dsp:sp modelId="{AC4A3D87-2F5B-4819-AE94-0B079EEE58FD}">
      <dsp:nvSpPr>
        <dsp:cNvPr id="0" name=""/>
        <dsp:cNvSpPr/>
      </dsp:nvSpPr>
      <dsp:spPr>
        <a:xfrm>
          <a:off x="268020" y="1681134"/>
          <a:ext cx="1079998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用戶管理</a:t>
          </a:r>
        </a:p>
      </dsp:txBody>
      <dsp:txXfrm>
        <a:off x="268020" y="1681134"/>
        <a:ext cx="1079998" cy="534076"/>
      </dsp:txXfrm>
    </dsp:sp>
    <dsp:sp modelId="{BFA16224-E359-4EFE-9002-ECBB8AA8631D}">
      <dsp:nvSpPr>
        <dsp:cNvPr id="0" name=""/>
        <dsp:cNvSpPr/>
      </dsp:nvSpPr>
      <dsp:spPr>
        <a:xfrm>
          <a:off x="5132946" y="780356"/>
          <a:ext cx="1457440" cy="534076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</a:p>
      </dsp:txBody>
      <dsp:txXfrm>
        <a:off x="5132946" y="780356"/>
        <a:ext cx="1457440" cy="534076"/>
      </dsp:txXfrm>
    </dsp:sp>
    <dsp:sp modelId="{03438C46-13DA-49F0-A2DB-6C0750225088}">
      <dsp:nvSpPr>
        <dsp:cNvPr id="0" name=""/>
        <dsp:cNvSpPr/>
      </dsp:nvSpPr>
      <dsp:spPr>
        <a:xfrm>
          <a:off x="1732991" y="1529696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基本功能</a:t>
          </a:r>
        </a:p>
      </dsp:txBody>
      <dsp:txXfrm>
        <a:off x="1732991" y="1529696"/>
        <a:ext cx="1639624" cy="534076"/>
      </dsp:txXfrm>
    </dsp:sp>
    <dsp:sp modelId="{A3826D81-E1D4-452A-8598-B6AC59EAC47D}">
      <dsp:nvSpPr>
        <dsp:cNvPr id="0" name=""/>
        <dsp:cNvSpPr/>
      </dsp:nvSpPr>
      <dsp:spPr>
        <a:xfrm>
          <a:off x="2034042" y="2279400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被照護者管理</a:t>
          </a:r>
        </a:p>
      </dsp:txBody>
      <dsp:txXfrm>
        <a:off x="2034042" y="2279400"/>
        <a:ext cx="1639624" cy="534076"/>
      </dsp:txXfrm>
    </dsp:sp>
    <dsp:sp modelId="{7165515D-2440-4C5D-A90A-AB22793529EE}">
      <dsp:nvSpPr>
        <dsp:cNvPr id="0" name=""/>
        <dsp:cNvSpPr/>
      </dsp:nvSpPr>
      <dsp:spPr>
        <a:xfrm>
          <a:off x="2034042" y="3037789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卡片管理</a:t>
          </a:r>
        </a:p>
      </dsp:txBody>
      <dsp:txXfrm>
        <a:off x="2034042" y="3037789"/>
        <a:ext cx="1639624" cy="534076"/>
      </dsp:txXfrm>
    </dsp:sp>
    <dsp:sp modelId="{9AAFECA2-4381-484C-8FD1-0749E1422C21}">
      <dsp:nvSpPr>
        <dsp:cNvPr id="0" name=""/>
        <dsp:cNvSpPr/>
      </dsp:nvSpPr>
      <dsp:spPr>
        <a:xfrm>
          <a:off x="2034042" y="3796177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通知管理</a:t>
          </a:r>
        </a:p>
      </dsp:txBody>
      <dsp:txXfrm>
        <a:off x="2034042" y="3796177"/>
        <a:ext cx="1639624" cy="534076"/>
      </dsp:txXfrm>
    </dsp:sp>
    <dsp:sp modelId="{4CA82BAF-F2D0-471F-9FDD-16A02EA1D8BC}">
      <dsp:nvSpPr>
        <dsp:cNvPr id="0" name=""/>
        <dsp:cNvSpPr/>
      </dsp:nvSpPr>
      <dsp:spPr>
        <a:xfrm>
          <a:off x="2009218" y="4516469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被照護者情緒管理</a:t>
          </a:r>
        </a:p>
      </dsp:txBody>
      <dsp:txXfrm>
        <a:off x="2009218" y="4516469"/>
        <a:ext cx="1639624" cy="534076"/>
      </dsp:txXfrm>
    </dsp:sp>
    <dsp:sp modelId="{3B29F955-C349-457A-8BBA-B89245BE8C61}">
      <dsp:nvSpPr>
        <dsp:cNvPr id="0" name=""/>
        <dsp:cNvSpPr/>
      </dsp:nvSpPr>
      <dsp:spPr>
        <a:xfrm>
          <a:off x="3790284" y="1521012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運輸機器人管理</a:t>
          </a:r>
        </a:p>
      </dsp:txBody>
      <dsp:txXfrm>
        <a:off x="3790284" y="1521012"/>
        <a:ext cx="1639624" cy="534076"/>
      </dsp:txXfrm>
    </dsp:sp>
    <dsp:sp modelId="{7A18022D-1E31-4330-8674-326335D51A47}">
      <dsp:nvSpPr>
        <dsp:cNvPr id="0" name=""/>
        <dsp:cNvSpPr/>
      </dsp:nvSpPr>
      <dsp:spPr>
        <a:xfrm>
          <a:off x="4064749" y="2279400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機器人列表</a:t>
          </a:r>
        </a:p>
      </dsp:txBody>
      <dsp:txXfrm>
        <a:off x="4064749" y="2279400"/>
        <a:ext cx="1639624" cy="534076"/>
      </dsp:txXfrm>
    </dsp:sp>
    <dsp:sp modelId="{61819A7F-A8DB-43DE-9F12-5EFDFC2BF17D}">
      <dsp:nvSpPr>
        <dsp:cNvPr id="0" name=""/>
        <dsp:cNvSpPr/>
      </dsp:nvSpPr>
      <dsp:spPr>
        <a:xfrm>
          <a:off x="4064749" y="3037789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運輸點條碼列印</a:t>
          </a:r>
        </a:p>
      </dsp:txBody>
      <dsp:txXfrm>
        <a:off x="4064749" y="3037789"/>
        <a:ext cx="1639624" cy="534076"/>
      </dsp:txXfrm>
    </dsp:sp>
    <dsp:sp modelId="{FF4433E6-56E5-4BA5-A02B-6762A23B2356}">
      <dsp:nvSpPr>
        <dsp:cNvPr id="0" name=""/>
        <dsp:cNvSpPr/>
      </dsp:nvSpPr>
      <dsp:spPr>
        <a:xfrm>
          <a:off x="4064749" y="3796177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事件管理條碼列印</a:t>
          </a:r>
        </a:p>
      </dsp:txBody>
      <dsp:txXfrm>
        <a:off x="4064749" y="3796177"/>
        <a:ext cx="1639624" cy="534076"/>
      </dsp:txXfrm>
    </dsp:sp>
    <dsp:sp modelId="{87D66BF8-DB95-4150-BD0E-91A0AD32094C}">
      <dsp:nvSpPr>
        <dsp:cNvPr id="0" name=""/>
        <dsp:cNvSpPr/>
      </dsp:nvSpPr>
      <dsp:spPr>
        <a:xfrm>
          <a:off x="5885945" y="1530583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訂單管理功能</a:t>
          </a:r>
        </a:p>
      </dsp:txBody>
      <dsp:txXfrm>
        <a:off x="5885945" y="1530583"/>
        <a:ext cx="1639624" cy="534076"/>
      </dsp:txXfrm>
    </dsp:sp>
    <dsp:sp modelId="{9A945230-8461-4A72-A9E9-46CA37C2E95C}">
      <dsp:nvSpPr>
        <dsp:cNvPr id="0" name=""/>
        <dsp:cNvSpPr/>
      </dsp:nvSpPr>
      <dsp:spPr>
        <a:xfrm>
          <a:off x="6177340" y="2288971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餐點配送管理</a:t>
          </a:r>
        </a:p>
      </dsp:txBody>
      <dsp:txXfrm>
        <a:off x="6177340" y="2288971"/>
        <a:ext cx="1639624" cy="534076"/>
      </dsp:txXfrm>
    </dsp:sp>
    <dsp:sp modelId="{BFC48D5C-5A8C-40CF-B87C-8789D616FD73}">
      <dsp:nvSpPr>
        <dsp:cNvPr id="0" name=""/>
        <dsp:cNvSpPr/>
      </dsp:nvSpPr>
      <dsp:spPr>
        <a:xfrm>
          <a:off x="6177340" y="3047359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餐點管理</a:t>
          </a:r>
        </a:p>
      </dsp:txBody>
      <dsp:txXfrm>
        <a:off x="6177340" y="3047359"/>
        <a:ext cx="1639624" cy="534076"/>
      </dsp:txXfrm>
    </dsp:sp>
    <dsp:sp modelId="{1F367C39-3207-4830-9429-5B7276014094}">
      <dsp:nvSpPr>
        <dsp:cNvPr id="0" name=""/>
        <dsp:cNvSpPr/>
      </dsp:nvSpPr>
      <dsp:spPr>
        <a:xfrm>
          <a:off x="6177340" y="3805747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餐點食材管理</a:t>
          </a:r>
        </a:p>
      </dsp:txBody>
      <dsp:txXfrm>
        <a:off x="6177340" y="3805747"/>
        <a:ext cx="1639624" cy="534076"/>
      </dsp:txXfrm>
    </dsp:sp>
    <dsp:sp modelId="{F2FBE0E9-BA77-4F1E-A257-3ABD00DB2337}">
      <dsp:nvSpPr>
        <dsp:cNvPr id="0" name=""/>
        <dsp:cNvSpPr/>
      </dsp:nvSpPr>
      <dsp:spPr>
        <a:xfrm>
          <a:off x="6177340" y="4514525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點餐時段管理</a:t>
          </a:r>
        </a:p>
      </dsp:txBody>
      <dsp:txXfrm>
        <a:off x="6177340" y="4514525"/>
        <a:ext cx="1639624" cy="534076"/>
      </dsp:txXfrm>
    </dsp:sp>
    <dsp:sp modelId="{9D710D4E-0201-453A-B68D-08FB5A2E1BDC}">
      <dsp:nvSpPr>
        <dsp:cNvPr id="0" name=""/>
        <dsp:cNvSpPr/>
      </dsp:nvSpPr>
      <dsp:spPr>
        <a:xfrm>
          <a:off x="7916898" y="1529878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進銷存管理功能</a:t>
          </a:r>
        </a:p>
      </dsp:txBody>
      <dsp:txXfrm>
        <a:off x="7916898" y="1529878"/>
        <a:ext cx="1639624" cy="534076"/>
      </dsp:txXfrm>
    </dsp:sp>
    <dsp:sp modelId="{2596191A-7977-4E63-8875-BCA1B9E47805}">
      <dsp:nvSpPr>
        <dsp:cNvPr id="0" name=""/>
        <dsp:cNvSpPr/>
      </dsp:nvSpPr>
      <dsp:spPr>
        <a:xfrm>
          <a:off x="8179869" y="2288266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食材管理</a:t>
          </a:r>
        </a:p>
      </dsp:txBody>
      <dsp:txXfrm>
        <a:off x="8179869" y="2288266"/>
        <a:ext cx="1639624" cy="534076"/>
      </dsp:txXfrm>
    </dsp:sp>
    <dsp:sp modelId="{3A73B734-FD17-4F61-9444-1BDA275FFB1E}">
      <dsp:nvSpPr>
        <dsp:cNvPr id="0" name=""/>
        <dsp:cNvSpPr/>
      </dsp:nvSpPr>
      <dsp:spPr>
        <a:xfrm>
          <a:off x="8179869" y="3046654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食材進貨管理</a:t>
          </a:r>
        </a:p>
      </dsp:txBody>
      <dsp:txXfrm>
        <a:off x="8179869" y="3046654"/>
        <a:ext cx="1639624" cy="534076"/>
      </dsp:txXfrm>
    </dsp:sp>
    <dsp:sp modelId="{1323C67D-D6A5-4DFC-B50C-124625FCA052}">
      <dsp:nvSpPr>
        <dsp:cNvPr id="0" name=""/>
        <dsp:cNvSpPr/>
      </dsp:nvSpPr>
      <dsp:spPr>
        <a:xfrm>
          <a:off x="8179869" y="3805042"/>
          <a:ext cx="1639624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食材供應商管理</a:t>
          </a:r>
        </a:p>
      </dsp:txBody>
      <dsp:txXfrm>
        <a:off x="8179869" y="3805042"/>
        <a:ext cx="1639624" cy="534076"/>
      </dsp:txXfrm>
    </dsp:sp>
    <dsp:sp modelId="{2C969E05-9A63-4A5D-9481-C41A29827E72}">
      <dsp:nvSpPr>
        <dsp:cNvPr id="0" name=""/>
        <dsp:cNvSpPr/>
      </dsp:nvSpPr>
      <dsp:spPr>
        <a:xfrm>
          <a:off x="9956177" y="771485"/>
          <a:ext cx="1447420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  <a:r>
            <a:rPr lang="en-US" altLang="zh-TW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-</a:t>
          </a: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</a:t>
          </a:r>
        </a:p>
      </dsp:txBody>
      <dsp:txXfrm>
        <a:off x="9956177" y="771485"/>
        <a:ext cx="1447420" cy="534076"/>
      </dsp:txXfrm>
    </dsp:sp>
    <dsp:sp modelId="{C843AA5C-A6C0-4AEA-AFEE-04821AEB459D}">
      <dsp:nvSpPr>
        <dsp:cNvPr id="0" name=""/>
        <dsp:cNvSpPr/>
      </dsp:nvSpPr>
      <dsp:spPr>
        <a:xfrm>
          <a:off x="10230935" y="1527491"/>
          <a:ext cx="1439997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藥物配送管理</a:t>
          </a:r>
        </a:p>
      </dsp:txBody>
      <dsp:txXfrm>
        <a:off x="10230935" y="1527491"/>
        <a:ext cx="1439997" cy="534076"/>
      </dsp:txXfrm>
    </dsp:sp>
    <dsp:sp modelId="{A36B2AC0-0A2A-4E0E-9DAE-308929C6D59C}">
      <dsp:nvSpPr>
        <dsp:cNvPr id="0" name=""/>
        <dsp:cNvSpPr/>
      </dsp:nvSpPr>
      <dsp:spPr>
        <a:xfrm>
          <a:off x="10214870" y="2263335"/>
          <a:ext cx="1439997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藥品請求管理</a:t>
          </a:r>
        </a:p>
      </dsp:txBody>
      <dsp:txXfrm>
        <a:off x="10214870" y="2263335"/>
        <a:ext cx="1439997" cy="534076"/>
      </dsp:txXfrm>
    </dsp:sp>
    <dsp:sp modelId="{5C03E912-62A7-40AF-BE70-1D26E7E63E02}">
      <dsp:nvSpPr>
        <dsp:cNvPr id="0" name=""/>
        <dsp:cNvSpPr/>
      </dsp:nvSpPr>
      <dsp:spPr>
        <a:xfrm>
          <a:off x="10214870" y="3078154"/>
          <a:ext cx="1439997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藥品配送管理</a:t>
          </a:r>
        </a:p>
      </dsp:txBody>
      <dsp:txXfrm>
        <a:off x="10214870" y="3078154"/>
        <a:ext cx="1439997" cy="534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68903-A768-46B1-B88C-F2AFE4F398D5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9472-1710-4859-8788-7F89FA228A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9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9472-1710-4859-8788-7F89FA228AB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62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9472-1710-4859-8788-7F89FA228AB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443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AFA79-05BB-49C8-A696-D53E648BA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138E37-146B-492C-8E1D-2421AFB89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C2319-C1B3-4974-A6D0-2D7EBF57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3804-1B5B-4011-A6D5-0A2F8ABED87D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9F8ED4-4F5D-448B-BF29-BA2639EC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69D91E-2547-4261-9DC7-BC014FD6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36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BED31-5804-46A9-8C85-87761FBA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637A3C-2056-468D-B29D-9F61CF261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FE78AA-284A-4B2A-8300-B996F5646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F9EF3C-6533-435F-A350-20F5C593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A0EE-2CAD-4A10-ACA5-B489DB80E108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C342F-7A88-42FA-96B1-87431AE3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9DC841-E257-43A6-B15E-BE4D28EE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6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1F4C5-DFDC-4D29-9D9C-C30B5E9D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3034C0-9F29-4681-AD33-17619E681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197D6-6302-4E47-8A06-15E9FD72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1C8A7-C3D8-40EE-BE72-9FBB97A5328E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3E9766-E8D9-4347-80E7-7CDE0D90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E8A87E-B026-47EA-B4D6-CFD122BD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7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487622-BF06-4959-9B5B-D06FFB69D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EAD117-320D-4131-A2A5-B9128625E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9D6A87-C152-4A70-9A39-371DF1C0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D8C1-0F96-4BDE-8367-EA9F6B490014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6799F-1446-4416-A54B-AC2B56D2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9228A-CB59-44CC-98CD-BA071DE3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64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B1AC1-7A58-4E22-9F7C-D1FCC98D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3F252-45AD-4606-8C15-A9425EF6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CF598-F5DE-44C9-89EF-94D6F0F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C54D-79A5-45A6-AAFC-5F5DB361DB8B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8C8F00-A2D9-48E9-A16E-6E97DD74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831E2-18F8-4732-A010-EC592D24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637A4-F7AB-4777-9944-4A7C556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898E7-04F4-4DFC-877D-E5F2ABB6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3DA50A-99F0-4B40-B5C4-38582606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183-0237-4D9D-876B-7ECA8E81CE22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E25BDE-C2C6-4B8A-891C-1CC7FFFC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5B281-C838-4CB9-BE50-EBF264D8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28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230CC-F65E-464E-BCF3-DA0DE3D1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3CA9F-BDD4-4A77-A070-C5E2F1538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272A32-5E7E-4DA4-B01A-2A0EEF457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74943-8EF5-4926-9397-6B9E218F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8969-7BF9-4B46-9847-7DE1D6A413A0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7C77BB-F3CB-4070-8C20-ECABE3B4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783634-1C1E-429B-9DBE-FD528BBD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9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A8A86E-0D3F-4492-8C6B-0D74C173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05E8DB-CF9E-4160-916A-F15932093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C3ABCF-4A42-42FB-88EB-C5801807A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4D60A-4059-4C58-9593-23902A1F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B6492-C4D3-4DCE-9D08-EDE2E17F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7A209D-B323-4D5D-8406-A9C5297B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0DD6-0930-4FA6-9B42-CA0EA37ED05C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BAA726-61AE-4429-8725-E1EBFAA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D5A1171-F759-4C93-9CEF-3A055E35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36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2EBB7-CB5C-4CEA-8D81-BC7D0D1E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89A924-DE4A-464F-BD44-D77295AB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10EBB-A9E7-4E8B-9015-9FFE5E99BD1F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DDD51F-DD64-4FCE-844A-6360E23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27D0D-70BC-4A77-8C63-2E5309FC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33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56C29-A23A-424E-A3A8-391A6B76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3AE4DA-B125-4D27-9931-D41EA365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20F9-B99C-4885-9F5F-862069BA158E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D88446-E069-4536-A678-7DC4B2F8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14AC11-67ED-4299-9C9E-80808601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74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7C2609-BEE2-4CF7-A0C8-386111FD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6A11-F36C-441F-88B8-15305A05A3E4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879697-F279-4C82-9FE0-A0E8884B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2BD846-A882-479C-BDE2-FA84A24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953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79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21190-DE41-46A9-A850-EB37E017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A9B796-B59B-4EB5-8CE4-6411D8C27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6AF219-8489-4A31-B2B7-C4C0F858A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165249-90B8-4F8A-ACA0-BB6EA0C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2170-FFB0-4A1C-808A-1F5F93ADFEBC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3C90B7-3B4A-4B2C-9ABD-CAF94633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F1C4EE-A1BE-4FFE-B9DA-A76B9A5C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17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73A6D78-AC57-486A-9B3E-9AC5B185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3C692E-A716-4EFC-8FFD-28E9C916E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E0C808-477B-4029-B84F-96524D330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C400-0ADB-470F-B662-C64B9200FA62}" type="datetime1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A9D54F-E34F-41AF-A9F4-C362E8D2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D68D6-D054-4FDF-A73C-2D864EB63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0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jpeg"/><Relationship Id="rId3" Type="http://schemas.openxmlformats.org/officeDocument/2006/relationships/image" Target="../media/image160.png"/><Relationship Id="rId7" Type="http://schemas.microsoft.com/office/2007/relationships/hdphoto" Target="../media/hdphoto2.wdp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3.wdp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51.png"/><Relationship Id="rId5" Type="http://schemas.openxmlformats.org/officeDocument/2006/relationships/image" Target="../media/image48.jpg"/><Relationship Id="rId10" Type="http://schemas.openxmlformats.org/officeDocument/2006/relationships/image" Target="../media/image22.png"/><Relationship Id="rId4" Type="http://schemas.openxmlformats.org/officeDocument/2006/relationships/image" Target="../media/image330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mate.tw/login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E64665E-FADD-4570-920E-B56DABA32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9" name="圓角矩形 8">
            <a:extLst>
              <a:ext uri="{FF2B5EF4-FFF2-40B4-BE49-F238E27FC236}">
                <a16:creationId xmlns:a16="http://schemas.microsoft.com/office/drawing/2014/main" id="{8BF27DEC-5195-4DFF-B718-90A1E4A2D20F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B57436-4588-4A30-9A25-E8DE965C7C80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21" name="圓角矩形 8">
              <a:extLst>
                <a:ext uri="{FF2B5EF4-FFF2-40B4-BE49-F238E27FC236}">
                  <a16:creationId xmlns:a16="http://schemas.microsoft.com/office/drawing/2014/main" id="{166A9DCF-B7DD-4F62-BBAD-359B13A651E5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圓角矩形 9">
            <a:extLst>
              <a:ext uri="{FF2B5EF4-FFF2-40B4-BE49-F238E27FC236}">
                <a16:creationId xmlns:a16="http://schemas.microsoft.com/office/drawing/2014/main" id="{03254CDE-8532-4C79-932A-D565251BC8B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24" name="圓角矩形 8">
            <a:extLst>
              <a:ext uri="{FF2B5EF4-FFF2-40B4-BE49-F238E27FC236}">
                <a16:creationId xmlns:a16="http://schemas.microsoft.com/office/drawing/2014/main" id="{E1EE661F-172B-4CAA-B410-84663DDDB89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BA289D-5076-4CA4-B7CD-BB7B31654EC2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27" name="圓角矩形 8">
            <a:extLst>
              <a:ext uri="{FF2B5EF4-FFF2-40B4-BE49-F238E27FC236}">
                <a16:creationId xmlns:a16="http://schemas.microsoft.com/office/drawing/2014/main" id="{C12B8969-5A38-4F45-9FFF-9DFD090BD27C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E8F2A3-9DB3-49C1-9E7D-70039C51C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5" r="9157"/>
          <a:stretch/>
        </p:blipFill>
        <p:spPr>
          <a:xfrm>
            <a:off x="839306" y="2270748"/>
            <a:ext cx="2592000" cy="2592000"/>
          </a:xfrm>
          <a:prstGeom prst="ellipse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C01A000E-2BFF-49FD-A8A2-75DD5B71F1F8}"/>
              </a:ext>
            </a:extLst>
          </p:cNvPr>
          <p:cNvGrpSpPr/>
          <p:nvPr/>
        </p:nvGrpSpPr>
        <p:grpSpPr>
          <a:xfrm>
            <a:off x="953510" y="1477190"/>
            <a:ext cx="2492990" cy="646331"/>
            <a:chOff x="4849505" y="1171447"/>
            <a:chExt cx="2492990" cy="64633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F0F0DFF-F18C-4542-A4CE-A85F23485723}"/>
                </a:ext>
              </a:extLst>
            </p:cNvPr>
            <p:cNvSpPr/>
            <p:nvPr/>
          </p:nvSpPr>
          <p:spPr>
            <a:xfrm>
              <a:off x="4906347" y="1524108"/>
              <a:ext cx="2354691" cy="236201"/>
            </a:xfrm>
            <a:prstGeom prst="rect">
              <a:avLst/>
            </a:prstGeom>
            <a:solidFill>
              <a:srgbClr val="50BA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42A91AA-0B52-4F30-A279-C46BB3964E69}"/>
                </a:ext>
              </a:extLst>
            </p:cNvPr>
            <p:cNvSpPr txBox="1"/>
            <p:nvPr/>
          </p:nvSpPr>
          <p:spPr>
            <a:xfrm>
              <a:off x="4849505" y="1171447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無人運送車</a:t>
              </a:r>
            </a:p>
          </p:txBody>
        </p: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606A79CB-8783-4F19-BF75-B62BC53F2A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57735" y="35138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CAB2C74-D04F-49D6-9C75-1FAF0FC6659B}"/>
              </a:ext>
            </a:extLst>
          </p:cNvPr>
          <p:cNvGrpSpPr/>
          <p:nvPr/>
        </p:nvGrpSpPr>
        <p:grpSpPr>
          <a:xfrm>
            <a:off x="4960749" y="1477190"/>
            <a:ext cx="2492990" cy="646331"/>
            <a:chOff x="4849505" y="1171447"/>
            <a:chExt cx="2492990" cy="64633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66CA6E6-354D-455B-A9E5-DCCA5A48E73F}"/>
                </a:ext>
              </a:extLst>
            </p:cNvPr>
            <p:cNvSpPr/>
            <p:nvPr/>
          </p:nvSpPr>
          <p:spPr>
            <a:xfrm>
              <a:off x="4906347" y="1524108"/>
              <a:ext cx="2354691" cy="2362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E6CFE20-FD45-4D9B-99A2-0B9D00196D9C}"/>
                </a:ext>
              </a:extLst>
            </p:cNvPr>
            <p:cNvSpPr txBox="1"/>
            <p:nvPr/>
          </p:nvSpPr>
          <p:spPr>
            <a:xfrm>
              <a:off x="4849505" y="1171447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運送機器人</a:t>
              </a: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0042623C-1CFA-42B2-A6F7-2123E3124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0" b="12510"/>
          <a:stretch/>
        </p:blipFill>
        <p:spPr>
          <a:xfrm>
            <a:off x="4834655" y="2270748"/>
            <a:ext cx="2592000" cy="2592000"/>
          </a:xfrm>
          <a:prstGeom prst="ellipse">
            <a:avLst/>
          </a:prstGeom>
        </p:spPr>
      </p:pic>
      <p:sp>
        <p:nvSpPr>
          <p:cNvPr id="40" name="AutoShape 2">
            <a:extLst>
              <a:ext uri="{FF2B5EF4-FFF2-40B4-BE49-F238E27FC236}">
                <a16:creationId xmlns:a16="http://schemas.microsoft.com/office/drawing/2014/main" id="{CC8DA53D-AD3A-4285-A38F-05366AA42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82450" y="34987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8FFEC6C-074D-4724-89CF-D72D5C3FBFEE}"/>
              </a:ext>
            </a:extLst>
          </p:cNvPr>
          <p:cNvGrpSpPr/>
          <p:nvPr/>
        </p:nvGrpSpPr>
        <p:grpSpPr>
          <a:xfrm>
            <a:off x="9011115" y="1477190"/>
            <a:ext cx="2441694" cy="646331"/>
            <a:chOff x="4875156" y="1171447"/>
            <a:chExt cx="2441694" cy="64633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F8335A-DA40-4089-A476-31A4F04389AA}"/>
                </a:ext>
              </a:extLst>
            </p:cNvPr>
            <p:cNvSpPr/>
            <p:nvPr/>
          </p:nvSpPr>
          <p:spPr>
            <a:xfrm>
              <a:off x="4906347" y="1524108"/>
              <a:ext cx="2354691" cy="2362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4980D0E-E740-4C30-B435-4CD3E1D1E1E8}"/>
                </a:ext>
              </a:extLst>
            </p:cNvPr>
            <p:cNvSpPr txBox="1"/>
            <p:nvPr/>
          </p:nvSpPr>
          <p:spPr>
            <a:xfrm>
              <a:off x="4875156" y="1171447"/>
              <a:ext cx="2441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IP Camera</a:t>
              </a:r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81FA2B7E-4CDB-4BC6-9B02-468295332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9" b="12479"/>
          <a:stretch/>
        </p:blipFill>
        <p:spPr>
          <a:xfrm>
            <a:off x="8935962" y="2270748"/>
            <a:ext cx="2592000" cy="2592000"/>
          </a:xfrm>
          <a:prstGeom prst="ellipse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F8C3A562-A982-4D88-8409-2ADB697C05EC}"/>
              </a:ext>
            </a:extLst>
          </p:cNvPr>
          <p:cNvSpPr txBox="1"/>
          <p:nvPr/>
        </p:nvSpPr>
        <p:spPr>
          <a:xfrm>
            <a:off x="1065720" y="5026867"/>
            <a:ext cx="2268570" cy="95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可載送基本物品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只能前進後退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AC5EF1D-8295-493D-97B1-47C6A7B0DD8F}"/>
              </a:ext>
            </a:extLst>
          </p:cNvPr>
          <p:cNvSpPr txBox="1"/>
          <p:nvPr/>
        </p:nvSpPr>
        <p:spPr>
          <a:xfrm>
            <a:off x="5017591" y="5026867"/>
            <a:ext cx="25955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可載送較重物品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可前後左右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雙重確認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(QR-Code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、螢幕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63721A-CC41-4469-B11E-313E06D49249}"/>
              </a:ext>
            </a:extLst>
          </p:cNvPr>
          <p:cNvSpPr txBox="1"/>
          <p:nvPr/>
        </p:nvSpPr>
        <p:spPr>
          <a:xfrm>
            <a:off x="8935962" y="5026867"/>
            <a:ext cx="2781531" cy="1420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可即時查看環境狀況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偵測異常姿勢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如：跌倒</a:t>
            </a:r>
          </a:p>
        </p:txBody>
      </p:sp>
    </p:spTree>
    <p:extLst>
      <p:ext uri="{BB962C8B-B14F-4D97-AF65-F5344CB8AC3E}">
        <p14:creationId xmlns:p14="http://schemas.microsoft.com/office/powerpoint/2010/main" val="295139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FCFF15B-D7C1-4F87-ACE2-E8FB0FB3025D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EF28B99C-849E-4CFA-B718-2ACC88B2273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9EEE0728-FF47-4B49-AF54-4B999F9E20D7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60ACD5A2-0EA1-4400-83A6-CBEDED6C2DBE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1ADF087D-B08F-41F9-9494-42DB764D1B22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: 圓角 37">
                <a:extLst>
                  <a:ext uri="{FF2B5EF4-FFF2-40B4-BE49-F238E27FC236}">
                    <a16:creationId xmlns:a16="http://schemas.microsoft.com/office/drawing/2014/main" id="{32C1AE5A-D08C-42C1-97FC-1D6121850138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6340873-5242-4183-9595-3D6EECF95120}"/>
                </a:ext>
              </a:extLst>
            </p:cNvPr>
            <p:cNvSpPr txBox="1"/>
            <p:nvPr/>
          </p:nvSpPr>
          <p:spPr>
            <a:xfrm>
              <a:off x="4447035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服務彙整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3740685-4788-4114-A00C-9EAA6324E1E5}"/>
                </a:ext>
              </a:extLst>
            </p:cNvPr>
            <p:cNvSpPr txBox="1"/>
            <p:nvPr/>
          </p:nvSpPr>
          <p:spPr>
            <a:xfrm>
              <a:off x="4614630" y="2945005"/>
              <a:ext cx="11779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虛擬人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8634222-F21F-4D1B-8D38-E5684553EAA6}"/>
                </a:ext>
              </a:extLst>
            </p:cNvPr>
            <p:cNvSpPr txBox="1"/>
            <p:nvPr/>
          </p:nvSpPr>
          <p:spPr>
            <a:xfrm>
              <a:off x="6465467" y="5476381"/>
              <a:ext cx="48068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可以透過通知欄來查看</a:t>
              </a:r>
              <a:r>
                <a:rPr lang="zh-TW" altLang="en-US" dirty="0">
                  <a:solidFill>
                    <a:srgbClr val="FF0000"/>
                  </a:solidFill>
                </a:rPr>
                <a:t>照護者發送的訊息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1E2470D-F13E-465E-8FC7-7DEC743C3D59}"/>
                </a:ext>
              </a:extLst>
            </p:cNvPr>
            <p:cNvSpPr txBox="1"/>
            <p:nvPr/>
          </p:nvSpPr>
          <p:spPr>
            <a:xfrm>
              <a:off x="6465467" y="1793462"/>
              <a:ext cx="4885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將我們的服務彙整到人人都有的</a:t>
              </a:r>
              <a:r>
                <a:rPr lang="en-US" altLang="zh-TW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endPara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19CFF85-786A-4425-A80C-335959BDA8DF}"/>
                </a:ext>
              </a:extLst>
            </p:cNvPr>
            <p:cNvSpPr txBox="1"/>
            <p:nvPr/>
          </p:nvSpPr>
          <p:spPr>
            <a:xfrm>
              <a:off x="6465467" y="2985656"/>
              <a:ext cx="48858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可以由此進入</a:t>
              </a:r>
              <a:r>
                <a:rPr lang="zh-TW" altLang="en-US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與虛擬人進行聊天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C8D1C4-DC3D-4831-996F-C0D7F99D7382}"/>
                </a:ext>
              </a:extLst>
            </p:cNvPr>
            <p:cNvSpPr txBox="1"/>
            <p:nvPr/>
          </p:nvSpPr>
          <p:spPr>
            <a:xfrm>
              <a:off x="4447035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點餐功能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9B056B0-8494-402B-97CB-704051519FDB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通知欄位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52BE5EE-AFC8-4420-84E3-43D9B9B98493}"/>
                </a:ext>
              </a:extLst>
            </p:cNvPr>
            <p:cNvSpPr txBox="1"/>
            <p:nvPr/>
          </p:nvSpPr>
          <p:spPr>
            <a:xfrm>
              <a:off x="6465467" y="4222399"/>
              <a:ext cx="48068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被照護者可利用</a:t>
              </a:r>
              <a:r>
                <a:rPr lang="en-US" altLang="zh-TW" dirty="0">
                  <a:solidFill>
                    <a:srgbClr val="FF0000"/>
                  </a:solidFill>
                </a:rPr>
                <a:t>LINE Bot</a:t>
              </a:r>
              <a:r>
                <a:rPr lang="zh-TW" altLang="en-US" dirty="0">
                  <a:solidFill>
                    <a:srgbClr val="FF0000"/>
                  </a:solidFill>
                </a:rPr>
                <a:t>來進行點餐</a:t>
              </a:r>
              <a:endParaRPr lang="en-US" altLang="zh-TW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758073C-9120-4114-BAAA-CAFAA0A73140}"/>
              </a:ext>
            </a:extLst>
          </p:cNvPr>
          <p:cNvGrpSpPr>
            <a:grpSpLocks noChangeAspect="1"/>
          </p:cNvGrpSpPr>
          <p:nvPr/>
        </p:nvGrpSpPr>
        <p:grpSpPr>
          <a:xfrm>
            <a:off x="574727" y="1128174"/>
            <a:ext cx="2621884" cy="5340875"/>
            <a:chOff x="6319069" y="1015474"/>
            <a:chExt cx="2668591" cy="5436019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6C09D8AF-D251-4B20-931B-B7155048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2" t="1282" r="1883" b="3763"/>
            <a:stretch/>
          </p:blipFill>
          <p:spPr>
            <a:xfrm>
              <a:off x="6348141" y="1378674"/>
              <a:ext cx="2517294" cy="4927088"/>
            </a:xfrm>
            <a:prstGeom prst="roundRect">
              <a:avLst>
                <a:gd name="adj" fmla="val 3111"/>
              </a:avLst>
            </a:prstGeom>
            <a:ln>
              <a:solidFill>
                <a:schemeClr val="tx2"/>
              </a:solidFill>
            </a:ln>
          </p:spPr>
        </p:pic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B7AEF04-A9DB-48D2-8EDE-DDBB37F08F53}"/>
                </a:ext>
              </a:extLst>
            </p:cNvPr>
            <p:cNvGrpSpPr/>
            <p:nvPr/>
          </p:nvGrpSpPr>
          <p:grpSpPr>
            <a:xfrm>
              <a:off x="6319069" y="1015474"/>
              <a:ext cx="2668591" cy="5436019"/>
              <a:chOff x="3242167" y="1015474"/>
              <a:chExt cx="2668591" cy="5436019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EC563B62-60BF-4497-BA71-9DE9E83A2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94615"/>
              <a:stretch/>
            </p:blipFill>
            <p:spPr>
              <a:xfrm>
                <a:off x="3334772" y="1111873"/>
                <a:ext cx="2447999" cy="2858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</p:pic>
          <p:pic>
            <p:nvPicPr>
              <p:cNvPr id="43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B1A58EF0-7437-4B70-B8E6-5F8D19A5E8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167" y="1015474"/>
                <a:ext cx="2668591" cy="5436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948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6BDC19-6ACA-48B4-8270-3F596FE9D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9" y="1142179"/>
            <a:ext cx="11241062" cy="5138095"/>
          </a:xfrm>
          <a:prstGeom prst="rect">
            <a:avLst/>
          </a:prstGeom>
        </p:spPr>
      </p:pic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台系統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A7C452-E804-1402-644F-CED4C1B90D36}"/>
              </a:ext>
            </a:extLst>
          </p:cNvPr>
          <p:cNvSpPr/>
          <p:nvPr/>
        </p:nvSpPr>
        <p:spPr>
          <a:xfrm>
            <a:off x="485667" y="1603543"/>
            <a:ext cx="1905107" cy="411227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10DFAA-DBF3-8818-46A4-36D131064983}"/>
              </a:ext>
            </a:extLst>
          </p:cNvPr>
          <p:cNvSpPr/>
          <p:nvPr/>
        </p:nvSpPr>
        <p:spPr>
          <a:xfrm>
            <a:off x="3106283" y="5727086"/>
            <a:ext cx="6889174" cy="69024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不同身分會有不同的功能可供後台的使用者使用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694D10-5D0D-4A5F-9B25-A591975E2830}"/>
              </a:ext>
            </a:extLst>
          </p:cNvPr>
          <p:cNvSpPr/>
          <p:nvPr/>
        </p:nvSpPr>
        <p:spPr>
          <a:xfrm>
            <a:off x="9791700" y="1101425"/>
            <a:ext cx="1905107" cy="50211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8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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3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80E1E5-8F5B-4135-B85A-9B5D51CE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7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期程規劃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商業模式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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A6FA07E-C209-47DC-BFF0-DCC7DC4C0C00}"/>
              </a:ext>
            </a:extLst>
          </p:cNvPr>
          <p:cNvGrpSpPr/>
          <p:nvPr/>
        </p:nvGrpSpPr>
        <p:grpSpPr>
          <a:xfrm>
            <a:off x="892116" y="1525022"/>
            <a:ext cx="10407769" cy="4184755"/>
            <a:chOff x="1399221" y="1826655"/>
            <a:chExt cx="8537964" cy="3432944"/>
          </a:xfrm>
        </p:grpSpPr>
        <p:grpSp>
          <p:nvGrpSpPr>
            <p:cNvPr id="32" name="群組 30">
              <a:extLst>
                <a:ext uri="{FF2B5EF4-FFF2-40B4-BE49-F238E27FC236}">
                  <a16:creationId xmlns:a16="http://schemas.microsoft.com/office/drawing/2014/main" id="{DE38F07B-99B5-48AE-854E-DA206DB82D9B}"/>
                </a:ext>
              </a:extLst>
            </p:cNvPr>
            <p:cNvGrpSpPr/>
            <p:nvPr/>
          </p:nvGrpSpPr>
          <p:grpSpPr>
            <a:xfrm>
              <a:off x="1399221" y="1826655"/>
              <a:ext cx="2628720" cy="3432944"/>
              <a:chOff x="380880" y="1881360"/>
              <a:chExt cx="2628720" cy="3432944"/>
            </a:xfrm>
          </p:grpSpPr>
          <p:grpSp>
            <p:nvGrpSpPr>
              <p:cNvPr id="33" name="群組 10">
                <a:extLst>
                  <a:ext uri="{FF2B5EF4-FFF2-40B4-BE49-F238E27FC236}">
                    <a16:creationId xmlns:a16="http://schemas.microsoft.com/office/drawing/2014/main" id="{BE6C98C7-1804-4458-9811-F49828A471E7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4"/>
                <a:chOff x="380880" y="1881360"/>
                <a:chExt cx="2628720" cy="3432944"/>
              </a:xfrm>
            </p:grpSpPr>
            <p:sp>
              <p:nvSpPr>
                <p:cNvPr id="35" name="矩形 3">
                  <a:extLst>
                    <a:ext uri="{FF2B5EF4-FFF2-40B4-BE49-F238E27FC236}">
                      <a16:creationId xmlns:a16="http://schemas.microsoft.com/office/drawing/2014/main" id="{FFE934C3-792D-418E-BDE4-FB7293B77A80}"/>
                    </a:ext>
                  </a:extLst>
                </p:cNvPr>
                <p:cNvSpPr/>
                <p:nvPr/>
              </p:nvSpPr>
              <p:spPr>
                <a:xfrm>
                  <a:off x="380880" y="2200320"/>
                  <a:ext cx="2628720" cy="31139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7" name="矩形 5">
                  <a:extLst>
                    <a:ext uri="{FF2B5EF4-FFF2-40B4-BE49-F238E27FC236}">
                      <a16:creationId xmlns:a16="http://schemas.microsoft.com/office/drawing/2014/main" id="{C9B3F553-EC3A-458C-86BC-E14F2D81C2FC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8" name="矩形 6">
                  <a:extLst>
                    <a:ext uri="{FF2B5EF4-FFF2-40B4-BE49-F238E27FC236}">
                      <a16:creationId xmlns:a16="http://schemas.microsoft.com/office/drawing/2014/main" id="{ECB14FD0-D8FE-4B2D-9195-434F1BBE96DE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9" name="矩形 9">
                  <a:extLst>
                    <a:ext uri="{FF2B5EF4-FFF2-40B4-BE49-F238E27FC236}">
                      <a16:creationId xmlns:a16="http://schemas.microsoft.com/office/drawing/2014/main" id="{764D699D-65FF-4D8E-9710-41648111737C}"/>
                    </a:ext>
                  </a:extLst>
                </p:cNvPr>
                <p:cNvSpPr/>
                <p:nvPr/>
              </p:nvSpPr>
              <p:spPr>
                <a:xfrm>
                  <a:off x="1241708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trike="noStrike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短期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34" name="矩形 29">
                <a:extLst>
                  <a:ext uri="{FF2B5EF4-FFF2-40B4-BE49-F238E27FC236}">
                    <a16:creationId xmlns:a16="http://schemas.microsoft.com/office/drawing/2014/main" id="{E5D54C3F-9976-4257-BADA-00B193AA91D9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1382204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微軟正黑體"/>
                  </a:rPr>
                  <a:t>與相關機構合作</a:t>
                </a:r>
                <a:endParaRPr lang="en-US" altLang="zh-TW" sz="2400" b="1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微軟正黑體"/>
                  </a:rPr>
                  <a:t>提供機構試用版以獲取更多回饋</a:t>
                </a:r>
                <a:endParaRPr lang="en-US" altLang="zh-TW" sz="2400" b="1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40" name="群組 30">
              <a:extLst>
                <a:ext uri="{FF2B5EF4-FFF2-40B4-BE49-F238E27FC236}">
                  <a16:creationId xmlns:a16="http://schemas.microsoft.com/office/drawing/2014/main" id="{0D1764EC-F3A6-4ED4-A708-A7057E39E4AF}"/>
                </a:ext>
              </a:extLst>
            </p:cNvPr>
            <p:cNvGrpSpPr/>
            <p:nvPr/>
          </p:nvGrpSpPr>
          <p:grpSpPr>
            <a:xfrm>
              <a:off x="4353843" y="1826655"/>
              <a:ext cx="2628720" cy="3432942"/>
              <a:chOff x="380880" y="1881360"/>
              <a:chExt cx="2628720" cy="3432942"/>
            </a:xfrm>
          </p:grpSpPr>
          <p:grpSp>
            <p:nvGrpSpPr>
              <p:cNvPr id="41" name="群組 10">
                <a:extLst>
                  <a:ext uri="{FF2B5EF4-FFF2-40B4-BE49-F238E27FC236}">
                    <a16:creationId xmlns:a16="http://schemas.microsoft.com/office/drawing/2014/main" id="{C6F83919-2AD6-426E-8B3F-3E9B7D3D3268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2"/>
                <a:chOff x="380880" y="1881360"/>
                <a:chExt cx="2628720" cy="3432942"/>
              </a:xfrm>
            </p:grpSpPr>
            <p:sp>
              <p:nvSpPr>
                <p:cNvPr id="43" name="矩形 3">
                  <a:extLst>
                    <a:ext uri="{FF2B5EF4-FFF2-40B4-BE49-F238E27FC236}">
                      <a16:creationId xmlns:a16="http://schemas.microsoft.com/office/drawing/2014/main" id="{CE8DA87D-6B25-4AD0-B19D-9532624AE4FE}"/>
                    </a:ext>
                  </a:extLst>
                </p:cNvPr>
                <p:cNvSpPr/>
                <p:nvPr/>
              </p:nvSpPr>
              <p:spPr>
                <a:xfrm>
                  <a:off x="380880" y="2200319"/>
                  <a:ext cx="2628720" cy="31139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4" name="矩形 5">
                  <a:extLst>
                    <a:ext uri="{FF2B5EF4-FFF2-40B4-BE49-F238E27FC236}">
                      <a16:creationId xmlns:a16="http://schemas.microsoft.com/office/drawing/2014/main" id="{A8C5FB59-7615-48EF-82E0-7AB821C3171D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rgbClr val="0CC0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5" name="矩形 6">
                  <a:extLst>
                    <a:ext uri="{FF2B5EF4-FFF2-40B4-BE49-F238E27FC236}">
                      <a16:creationId xmlns:a16="http://schemas.microsoft.com/office/drawing/2014/main" id="{A733A980-8EF3-4419-8F53-5AC89771EC88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rgbClr val="0CC0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6" name="矩形 9">
                  <a:extLst>
                    <a:ext uri="{FF2B5EF4-FFF2-40B4-BE49-F238E27FC236}">
                      <a16:creationId xmlns:a16="http://schemas.microsoft.com/office/drawing/2014/main" id="{52C5B2F9-DC9B-4A88-A3F6-2BC85AE0EB78}"/>
                    </a:ext>
                  </a:extLst>
                </p:cNvPr>
                <p:cNvSpPr/>
                <p:nvPr/>
              </p:nvSpPr>
              <p:spPr>
                <a:xfrm>
                  <a:off x="1241708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trike="noStrike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中期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42" name="矩形 29">
                <a:extLst>
                  <a:ext uri="{FF2B5EF4-FFF2-40B4-BE49-F238E27FC236}">
                    <a16:creationId xmlns:a16="http://schemas.microsoft.com/office/drawing/2014/main" id="{ED308A68-2659-41EC-9D78-00618DF3633D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1836673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A987A"/>
                    </a:solidFill>
                    <a:latin typeface="Arial"/>
                    <a:ea typeface="微軟正黑體"/>
                  </a:rPr>
                  <a:t>透過短期試用之回饋，改善系統開發功能</a:t>
                </a:r>
                <a:endParaRPr lang="en-US" altLang="zh-TW" sz="2400" b="1" spc="-1" dirty="0">
                  <a:solidFill>
                    <a:srgbClr val="0A987A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A987A"/>
                    </a:solidFill>
                    <a:latin typeface="Arial"/>
                    <a:ea typeface="微軟正黑體"/>
                  </a:rPr>
                  <a:t>設計獲利模式</a:t>
                </a:r>
                <a:endParaRPr lang="en-US" altLang="zh-TW" sz="2400" b="1" spc="-1" dirty="0">
                  <a:solidFill>
                    <a:srgbClr val="0A987A"/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47" name="群組 30">
              <a:extLst>
                <a:ext uri="{FF2B5EF4-FFF2-40B4-BE49-F238E27FC236}">
                  <a16:creationId xmlns:a16="http://schemas.microsoft.com/office/drawing/2014/main" id="{9D4DCA60-CBD9-495F-9201-F414F5F3A27B}"/>
                </a:ext>
              </a:extLst>
            </p:cNvPr>
            <p:cNvGrpSpPr/>
            <p:nvPr/>
          </p:nvGrpSpPr>
          <p:grpSpPr>
            <a:xfrm>
              <a:off x="7308465" y="1826655"/>
              <a:ext cx="2628720" cy="3432943"/>
              <a:chOff x="380880" y="1881360"/>
              <a:chExt cx="2628720" cy="3432943"/>
            </a:xfrm>
          </p:grpSpPr>
          <p:grpSp>
            <p:nvGrpSpPr>
              <p:cNvPr id="48" name="群組 10">
                <a:extLst>
                  <a:ext uri="{FF2B5EF4-FFF2-40B4-BE49-F238E27FC236}">
                    <a16:creationId xmlns:a16="http://schemas.microsoft.com/office/drawing/2014/main" id="{334FA0F4-5425-42DD-A737-8EF0F35E3915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3"/>
                <a:chOff x="380880" y="1881360"/>
                <a:chExt cx="2628720" cy="3432943"/>
              </a:xfrm>
            </p:grpSpPr>
            <p:sp>
              <p:nvSpPr>
                <p:cNvPr id="50" name="矩形 3">
                  <a:extLst>
                    <a:ext uri="{FF2B5EF4-FFF2-40B4-BE49-F238E27FC236}">
                      <a16:creationId xmlns:a16="http://schemas.microsoft.com/office/drawing/2014/main" id="{BD739B13-7B12-4431-820F-FE3948F38D79}"/>
                    </a:ext>
                  </a:extLst>
                </p:cNvPr>
                <p:cNvSpPr/>
                <p:nvPr/>
              </p:nvSpPr>
              <p:spPr>
                <a:xfrm>
                  <a:off x="380880" y="2200321"/>
                  <a:ext cx="2628720" cy="3113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 dirty="0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1" name="矩形 5">
                  <a:extLst>
                    <a:ext uri="{FF2B5EF4-FFF2-40B4-BE49-F238E27FC236}">
                      <a16:creationId xmlns:a16="http://schemas.microsoft.com/office/drawing/2014/main" id="{256CE472-EB79-4233-BB68-8C29A6998FF2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2" name="矩形 6">
                  <a:extLst>
                    <a:ext uri="{FF2B5EF4-FFF2-40B4-BE49-F238E27FC236}">
                      <a16:creationId xmlns:a16="http://schemas.microsoft.com/office/drawing/2014/main" id="{582F5042-8707-4FE8-A85F-BE49DE397248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3" name="矩形 9">
                  <a:extLst>
                    <a:ext uri="{FF2B5EF4-FFF2-40B4-BE49-F238E27FC236}">
                      <a16:creationId xmlns:a16="http://schemas.microsoft.com/office/drawing/2014/main" id="{C2AF5D99-481E-4F93-AD41-C2579BCB0CC8}"/>
                    </a:ext>
                  </a:extLst>
                </p:cNvPr>
                <p:cNvSpPr/>
                <p:nvPr/>
              </p:nvSpPr>
              <p:spPr>
                <a:xfrm>
                  <a:off x="1241715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長期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49" name="矩形 29">
                <a:extLst>
                  <a:ext uri="{FF2B5EF4-FFF2-40B4-BE49-F238E27FC236}">
                    <a16:creationId xmlns:a16="http://schemas.microsoft.com/office/drawing/2014/main" id="{0814BCDC-E7A6-4A9F-8F59-4C9DB88D0A59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2291143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增加虛擬人之功能與分析項目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與長照機構合作，並實際使用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開拓更多市場可能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</p:txBody>
          </p:sp>
        </p:grp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D9D8172-3F19-4E21-A74B-75DFD88EACCC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</p:spTree>
    <p:extLst>
      <p:ext uri="{BB962C8B-B14F-4D97-AF65-F5344CB8AC3E}">
        <p14:creationId xmlns:p14="http://schemas.microsoft.com/office/powerpoint/2010/main" val="344954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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4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2D405B10-0B23-4B54-BB71-02EFBC3B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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348EA1-FC39-40CE-9AA4-4FFA42EB5A7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1F7C6F31-7C54-42E8-A2D0-8410DDB5245E}"/>
              </a:ext>
            </a:extLst>
          </p:cNvPr>
          <p:cNvSpPr/>
          <p:nvPr/>
        </p:nvSpPr>
        <p:spPr>
          <a:xfrm>
            <a:off x="6274223" y="291222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8F9C206-2754-AD0E-E18B-830E6C4CCFDD}"/>
              </a:ext>
            </a:extLst>
          </p:cNvPr>
          <p:cNvGrpSpPr/>
          <p:nvPr/>
        </p:nvGrpSpPr>
        <p:grpSpPr>
          <a:xfrm>
            <a:off x="3507477" y="1356823"/>
            <a:ext cx="2518847" cy="4752840"/>
            <a:chOff x="593273" y="1444761"/>
            <a:chExt cx="2518847" cy="4752840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BD37C8B-F4E5-41D9-9DEC-36563BBE04DC}"/>
                </a:ext>
              </a:extLst>
            </p:cNvPr>
            <p:cNvGrpSpPr/>
            <p:nvPr/>
          </p:nvGrpSpPr>
          <p:grpSpPr>
            <a:xfrm>
              <a:off x="593273" y="1444761"/>
              <a:ext cx="2518847" cy="4752840"/>
              <a:chOff x="264993" y="1444761"/>
              <a:chExt cx="2518847" cy="4752840"/>
            </a:xfrm>
          </p:grpSpPr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3E46EE68-743C-4B1E-8BC0-541226D47A1A}"/>
                  </a:ext>
                </a:extLst>
              </p:cNvPr>
              <p:cNvSpPr/>
              <p:nvPr/>
            </p:nvSpPr>
            <p:spPr>
              <a:xfrm>
                <a:off x="264993" y="1444761"/>
                <a:ext cx="2518847" cy="4752840"/>
              </a:xfrm>
              <a:prstGeom prst="roundRect">
                <a:avLst>
                  <a:gd name="adj" fmla="val 747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28" name="Picture 4" descr="玩Django — Part 1(Django 簡介). Django是什麼? | by Andy Lu | Medium">
                <a:extLst>
                  <a:ext uri="{FF2B5EF4-FFF2-40B4-BE49-F238E27FC236}">
                    <a16:creationId xmlns:a16="http://schemas.microsoft.com/office/drawing/2014/main" id="{8275E4C2-C636-489A-AC87-25EE0DA829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169" y="2625488"/>
                <a:ext cx="2044282" cy="930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E823E7C6-C4BD-4466-BC53-A8828FDE3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134" y="3812299"/>
                <a:ext cx="1684912" cy="1030604"/>
              </a:xfrm>
              <a:prstGeom prst="rect">
                <a:avLst/>
              </a:prstGeom>
            </p:spPr>
          </p:pic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A84518F5-12CD-46B3-B086-F86732FD2089}"/>
                  </a:ext>
                </a:extLst>
              </p:cNvPr>
              <p:cNvSpPr/>
              <p:nvPr/>
            </p:nvSpPr>
            <p:spPr>
              <a:xfrm>
                <a:off x="443183" y="1629490"/>
                <a:ext cx="2084400" cy="604800"/>
              </a:xfrm>
              <a:prstGeom prst="roundRect">
                <a:avLst>
                  <a:gd name="adj" fmla="val 50000"/>
                </a:avLst>
              </a:prstGeom>
              <a:solidFill>
                <a:srgbClr val="0A98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主要框架</a:t>
                </a:r>
              </a:p>
            </p:txBody>
          </p:sp>
        </p:grp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CDB6DB4-FF09-48B2-AF58-5910DE858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289" y="5133645"/>
              <a:ext cx="2315490" cy="644478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A932560-94FE-5C1D-C09C-881FBCF91CE7}"/>
              </a:ext>
            </a:extLst>
          </p:cNvPr>
          <p:cNvGrpSpPr/>
          <p:nvPr/>
        </p:nvGrpSpPr>
        <p:grpSpPr>
          <a:xfrm>
            <a:off x="6290058" y="1356823"/>
            <a:ext cx="5196840" cy="4774676"/>
            <a:chOff x="3497580" y="1444761"/>
            <a:chExt cx="5196840" cy="477467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9E9B95C-4DE0-46BD-9461-7758CDE0D9C5}"/>
                </a:ext>
              </a:extLst>
            </p:cNvPr>
            <p:cNvGrpSpPr/>
            <p:nvPr/>
          </p:nvGrpSpPr>
          <p:grpSpPr>
            <a:xfrm>
              <a:off x="3497580" y="1444761"/>
              <a:ext cx="5196840" cy="4774676"/>
              <a:chOff x="3371045" y="1444001"/>
              <a:chExt cx="5196840" cy="4774676"/>
            </a:xfrm>
          </p:grpSpPr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21EE7473-452C-4D32-AF49-D3874E94330C}"/>
                  </a:ext>
                </a:extLst>
              </p:cNvPr>
              <p:cNvSpPr/>
              <p:nvPr/>
            </p:nvSpPr>
            <p:spPr>
              <a:xfrm>
                <a:off x="3371045" y="1444001"/>
                <a:ext cx="5196840" cy="4774676"/>
              </a:xfrm>
              <a:prstGeom prst="roundRect">
                <a:avLst>
                  <a:gd name="adj" fmla="val 236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26" name="Picture 2" descr="Node-RED - Wikipedia">
                <a:extLst>
                  <a:ext uri="{FF2B5EF4-FFF2-40B4-BE49-F238E27FC236}">
                    <a16:creationId xmlns:a16="http://schemas.microsoft.com/office/drawing/2014/main" id="{B1B3832F-4A70-4235-BB9B-2A2261797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6976" y="2425102"/>
                <a:ext cx="1035149" cy="1035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D8CC89FA-5D6B-46E2-8CD8-422160DF9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5158" y="3680122"/>
                <a:ext cx="1267800" cy="126780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E90C67AA-47E3-4984-91AF-651DD537C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31698" y="2947441"/>
                <a:ext cx="1351353" cy="935389"/>
              </a:xfrm>
              <a:prstGeom prst="rect">
                <a:avLst/>
              </a:prstGeom>
            </p:spPr>
          </p:pic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EEA28E7C-87CA-4940-9DE5-336766BAD7C9}"/>
                  </a:ext>
                </a:extLst>
              </p:cNvPr>
              <p:cNvSpPr/>
              <p:nvPr/>
            </p:nvSpPr>
            <p:spPr>
              <a:xfrm>
                <a:off x="3762236" y="1628812"/>
                <a:ext cx="2084631" cy="605733"/>
              </a:xfrm>
              <a:prstGeom prst="roundRect">
                <a:avLst>
                  <a:gd name="adj" fmla="val 50000"/>
                </a:avLst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擴展套件</a:t>
                </a: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865C05D7-0172-4247-89BA-EE730308D197}"/>
                  </a:ext>
                </a:extLst>
              </p:cNvPr>
              <p:cNvSpPr/>
              <p:nvPr/>
            </p:nvSpPr>
            <p:spPr>
              <a:xfrm>
                <a:off x="6165060" y="1628812"/>
                <a:ext cx="2084631" cy="605733"/>
              </a:xfrm>
              <a:prstGeom prst="roundRect">
                <a:avLst>
                  <a:gd name="adj" fmla="val 50000"/>
                </a:avLst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第三方服務</a:t>
                </a:r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9D0059B8-92E2-4CAC-ABEA-D6DBF2C4F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4823" y="4695884"/>
                <a:ext cx="1030604" cy="1030604"/>
              </a:xfrm>
              <a:prstGeom prst="rect">
                <a:avLst/>
              </a:prstGeom>
            </p:spPr>
          </p:pic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B148F1A-01DD-739D-F154-D62343BC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52676" y="5029010"/>
              <a:ext cx="2143324" cy="868453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7717A5E-8DBB-A910-341B-43321C2B7F56}"/>
              </a:ext>
            </a:extLst>
          </p:cNvPr>
          <p:cNvGrpSpPr/>
          <p:nvPr/>
        </p:nvGrpSpPr>
        <p:grpSpPr>
          <a:xfrm>
            <a:off x="724895" y="1356823"/>
            <a:ext cx="2518847" cy="4752840"/>
            <a:chOff x="264993" y="1444761"/>
            <a:chExt cx="2518847" cy="4752840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827C08AA-53FE-6150-33C6-4CE9C09236F4}"/>
                </a:ext>
              </a:extLst>
            </p:cNvPr>
            <p:cNvSpPr/>
            <p:nvPr/>
          </p:nvSpPr>
          <p:spPr>
            <a:xfrm>
              <a:off x="264993" y="1444761"/>
              <a:ext cx="2518847" cy="4752840"/>
            </a:xfrm>
            <a:prstGeom prst="roundRect">
              <a:avLst>
                <a:gd name="adj" fmla="val 747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6F98E5A4-16D9-96C3-4D3D-4BC86627A837}"/>
                </a:ext>
              </a:extLst>
            </p:cNvPr>
            <p:cNvSpPr/>
            <p:nvPr/>
          </p:nvSpPr>
          <p:spPr>
            <a:xfrm>
              <a:off x="443183" y="1629490"/>
              <a:ext cx="2084400" cy="604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程式語言</a:t>
              </a:r>
            </a:p>
          </p:txBody>
        </p:sp>
      </p:grpSp>
      <p:pic>
        <p:nvPicPr>
          <p:cNvPr id="38" name="Picture 2" descr="PYTHON 入門實作班- 中央大學企業資源規劃暨大數據分析中心">
            <a:extLst>
              <a:ext uri="{FF2B5EF4-FFF2-40B4-BE49-F238E27FC236}">
                <a16:creationId xmlns:a16="http://schemas.microsoft.com/office/drawing/2014/main" id="{F4B0B30C-83F8-4332-5BC0-D51B2886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69" y="2110205"/>
            <a:ext cx="1257890" cy="119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8A4036BC-E4D5-5D17-6C57-443FB1B4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28" y="3558383"/>
            <a:ext cx="872572" cy="98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SR-Sunny-Raj/HTML_CSS_JS: HTML🧡 , CSS💙 , JS💛 Programs">
            <a:extLst>
              <a:ext uri="{FF2B5EF4-FFF2-40B4-BE49-F238E27FC236}">
                <a16:creationId xmlns:a16="http://schemas.microsoft.com/office/drawing/2014/main" id="{CE65EE30-F8C5-254D-9D51-888CEE4D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4" y="4758022"/>
            <a:ext cx="1785361" cy="9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16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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348EA1-FC39-40CE-9AA4-4FFA42EB5A7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1F7C6F31-7C54-42E8-A2D0-8410DDB5245E}"/>
              </a:ext>
            </a:extLst>
          </p:cNvPr>
          <p:cNvSpPr/>
          <p:nvPr/>
        </p:nvSpPr>
        <p:spPr>
          <a:xfrm>
            <a:off x="6274223" y="291222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0BECADFE-87B8-5E2D-3261-983C67E60971}"/>
              </a:ext>
            </a:extLst>
          </p:cNvPr>
          <p:cNvGrpSpPr/>
          <p:nvPr/>
        </p:nvGrpSpPr>
        <p:grpSpPr>
          <a:xfrm>
            <a:off x="8804561" y="1478468"/>
            <a:ext cx="2599471" cy="2214000"/>
            <a:chOff x="8945448" y="1486325"/>
            <a:chExt cx="2599471" cy="221400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997E2E64-BF1E-4806-939E-EEE4712EC1FA}"/>
                </a:ext>
              </a:extLst>
            </p:cNvPr>
            <p:cNvGrpSpPr/>
            <p:nvPr/>
          </p:nvGrpSpPr>
          <p:grpSpPr>
            <a:xfrm>
              <a:off x="8945448" y="1486325"/>
              <a:ext cx="2599471" cy="2214000"/>
              <a:chOff x="9296829" y="1508200"/>
              <a:chExt cx="2599471" cy="2214000"/>
            </a:xfrm>
          </p:grpSpPr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6FCED238-4B6B-49E8-B097-FA2D69854170}"/>
                  </a:ext>
                </a:extLst>
              </p:cNvPr>
              <p:cNvSpPr/>
              <p:nvPr/>
            </p:nvSpPr>
            <p:spPr>
              <a:xfrm>
                <a:off x="9296829" y="1508200"/>
                <a:ext cx="2599471" cy="2214000"/>
              </a:xfrm>
              <a:prstGeom prst="roundRect">
                <a:avLst>
                  <a:gd name="adj" fmla="val 6333"/>
                </a:avLst>
              </a:prstGeom>
              <a:solidFill>
                <a:srgbClr val="E1F8F7"/>
              </a:solidFill>
              <a:ln>
                <a:solidFill>
                  <a:srgbClr val="33CC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1030" name="Picture 6" descr="Arduino - 維基百科，自由的百科全書">
                <a:extLst>
                  <a:ext uri="{FF2B5EF4-FFF2-40B4-BE49-F238E27FC236}">
                    <a16:creationId xmlns:a16="http://schemas.microsoft.com/office/drawing/2014/main" id="{B6B3252C-E769-4DE4-8736-EE5615D21E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694" b="89796" l="8949" r="89883">
                            <a14:foregroundMark x1="28794" y1="37245" x2="28794" y2="37245"/>
                            <a14:foregroundMark x1="70817" y1="37245" x2="70817" y2="37245"/>
                            <a14:foregroundMark x1="89105" y1="34694" x2="89105" y2="34694"/>
                            <a14:foregroundMark x1="8949" y1="31122" x2="8949" y2="31122"/>
                            <a14:foregroundMark x1="17510" y1="77551" x2="17510" y2="77551"/>
                            <a14:foregroundMark x1="24125" y1="79082" x2="24125" y2="79082"/>
                            <a14:foregroundMark x1="41245" y1="81633" x2="41245" y2="81633"/>
                            <a14:foregroundMark x1="46304" y1="81122" x2="46304" y2="81122"/>
                            <a14:foregroundMark x1="60311" y1="82653" x2="60311" y2="82653"/>
                            <a14:foregroundMark x1="71984" y1="77551" x2="71984" y2="77551"/>
                            <a14:foregroundMark x1="82490" y1="76020" x2="82490" y2="760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6709" y="2676026"/>
                <a:ext cx="934921" cy="713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5D6E5C8F-C1FC-4C46-A876-5355D7792F7F}"/>
                  </a:ext>
                </a:extLst>
              </p:cNvPr>
              <p:cNvSpPr/>
              <p:nvPr/>
            </p:nvSpPr>
            <p:spPr>
              <a:xfrm>
                <a:off x="9550649" y="1693012"/>
                <a:ext cx="2084631" cy="605733"/>
              </a:xfrm>
              <a:prstGeom prst="roundRect">
                <a:avLst>
                  <a:gd name="adj" fmla="val 50000"/>
                </a:avLst>
              </a:prstGeom>
              <a:solidFill>
                <a:srgbClr val="33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硬體開發</a:t>
                </a:r>
              </a:p>
            </p:txBody>
          </p:sp>
        </p:grp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6552567-7B3F-47AF-A458-4C4B3C01F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6364" y1="31429" x2="37455" y2="50714"/>
                          <a14:foregroundMark x1="27273" y1="76667" x2="28182" y2="79286"/>
                          <a14:foregroundMark x1="32909" y1="76905" x2="32909" y2="78095"/>
                          <a14:foregroundMark x1="33273" y1="72857" x2="33273" y2="72857"/>
                          <a14:foregroundMark x1="35273" y1="75714" x2="35273" y2="75952"/>
                          <a14:foregroundMark x1="39455" y1="76190" x2="39455" y2="77619"/>
                          <a14:foregroundMark x1="42364" y1="76667" x2="42000" y2="78095"/>
                          <a14:foregroundMark x1="47636" y1="75238" x2="48000" y2="77857"/>
                          <a14:foregroundMark x1="61091" y1="76429" x2="61091" y2="77619"/>
                          <a14:foregroundMark x1="66529" y1="75952" x2="66364" y2="75952"/>
                          <a14:foregroundMark x1="71273" y1="76667" x2="71091" y2="79048"/>
                          <a14:backgroundMark x1="49455" y1="75714" x2="49273" y2="75714"/>
                          <a14:backgroundMark x1="44727" y1="77619" x2="44364" y2="77619"/>
                          <a14:backgroundMark x1="68000" y1="77857" x2="67455" y2="77857"/>
                        </a14:backgroundRemoval>
                      </a14:imgEffect>
                    </a14:imgLayer>
                  </a14:imgProps>
                </a:ext>
              </a:extLst>
            </a:blip>
            <a:srcRect l="23408" t="16382" r="22507" b="15914"/>
            <a:stretch/>
          </p:blipFill>
          <p:spPr>
            <a:xfrm>
              <a:off x="10405948" y="2551801"/>
              <a:ext cx="839851" cy="802823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51221DC-8D29-FE75-0E86-C4F7F13D17E2}"/>
              </a:ext>
            </a:extLst>
          </p:cNvPr>
          <p:cNvGrpSpPr/>
          <p:nvPr/>
        </p:nvGrpSpPr>
        <p:grpSpPr>
          <a:xfrm>
            <a:off x="8804561" y="3862008"/>
            <a:ext cx="2599471" cy="2212257"/>
            <a:chOff x="8945448" y="4007180"/>
            <a:chExt cx="2599471" cy="221225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C0789769-C23A-447F-95B5-B6B0FE543484}"/>
                </a:ext>
              </a:extLst>
            </p:cNvPr>
            <p:cNvGrpSpPr/>
            <p:nvPr/>
          </p:nvGrpSpPr>
          <p:grpSpPr>
            <a:xfrm>
              <a:off x="8945448" y="4007180"/>
              <a:ext cx="2599471" cy="2212257"/>
              <a:chOff x="9296829" y="1508200"/>
              <a:chExt cx="2599471" cy="221225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20250992-9AC6-4296-BE34-E33EB5808514}"/>
                  </a:ext>
                </a:extLst>
              </p:cNvPr>
              <p:cNvSpPr/>
              <p:nvPr/>
            </p:nvSpPr>
            <p:spPr>
              <a:xfrm>
                <a:off x="9296829" y="1508200"/>
                <a:ext cx="2599471" cy="2212257"/>
              </a:xfrm>
              <a:prstGeom prst="roundRect">
                <a:avLst>
                  <a:gd name="adj" fmla="val 6333"/>
                </a:avLst>
              </a:prstGeom>
              <a:solidFill>
                <a:srgbClr val="D9F2FF"/>
              </a:solidFill>
              <a:ln>
                <a:solidFill>
                  <a:srgbClr val="00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49874FB6-0AED-4FCA-86CE-DBFF5F78FF4A}"/>
                  </a:ext>
                </a:extLst>
              </p:cNvPr>
              <p:cNvSpPr/>
              <p:nvPr/>
            </p:nvSpPr>
            <p:spPr>
              <a:xfrm>
                <a:off x="9550649" y="1693012"/>
                <a:ext cx="2084631" cy="605733"/>
              </a:xfrm>
              <a:prstGeom prst="roundRect">
                <a:avLst>
                  <a:gd name="adj" fmla="val 50000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伺服器</a:t>
                </a:r>
              </a:p>
            </p:txBody>
          </p:sp>
        </p:grpSp>
        <p:pic>
          <p:nvPicPr>
            <p:cNvPr id="11" name="Picture 2" descr="IT筆記：Linux作業系統淺談. &quot;ＩＴ筆記&quot;主要是來介紹一些網路資訊上的資訊、一些入門的產業觀察與自己突然感興趣… | by Jerry Chu  | 咖啡廳間的小型圖書館|">
              <a:extLst>
                <a:ext uri="{FF2B5EF4-FFF2-40B4-BE49-F238E27FC236}">
                  <a16:creationId xmlns:a16="http://schemas.microsoft.com/office/drawing/2014/main" id="{E281180D-E5CF-4FF0-A975-DB5FC3C559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9121" y1="23047" x2="53027" y2="50521"/>
                          <a14:foregroundMark x1="53027" y1="50521" x2="53027" y2="50521"/>
                          <a14:foregroundMark x1="41504" y1="47786" x2="61230" y2="49089"/>
                          <a14:foregroundMark x1="49609" y1="37109" x2="48438" y2="49609"/>
                          <a14:foregroundMark x1="47363" y1="32031" x2="46387" y2="49219"/>
                          <a14:foregroundMark x1="45898" y1="49609" x2="47266" y2="57161"/>
                          <a14:foregroundMark x1="35547" y1="72266" x2="35938" y2="75781"/>
                          <a14:foregroundMark x1="42188" y1="72266" x2="42285" y2="75391"/>
                          <a14:foregroundMark x1="42090" y1="68490" x2="42090" y2="68490"/>
                          <a14:foregroundMark x1="45508" y1="73047" x2="45508" y2="73698"/>
                          <a14:foregroundMark x1="52930" y1="74089" x2="52930" y2="75781"/>
                          <a14:foregroundMark x1="61914" y1="75130" x2="62402" y2="76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9" r="22460"/>
            <a:stretch/>
          </p:blipFill>
          <p:spPr bwMode="auto">
            <a:xfrm>
              <a:off x="9282953" y="4753357"/>
              <a:ext cx="1025892" cy="146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CFC266EE-DC21-45D5-8485-5F03E1E3D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667" b="90667" l="9778" r="89778">
                          <a14:foregroundMark x1="55111" y1="6667" x2="55111" y2="6667"/>
                          <a14:foregroundMark x1="51111" y1="90667" x2="51111" y2="90667"/>
                          <a14:foregroundMark x1="29333" y1="30667" x2="77333" y2="50667"/>
                          <a14:foregroundMark x1="40889" y1="52889" x2="69778" y2="58667"/>
                          <a14:foregroundMark x1="40000" y1="45333" x2="26222" y2="61778"/>
                          <a14:foregroundMark x1="44000" y1="34667" x2="36000" y2="62667"/>
                          <a14:foregroundMark x1="70667" y1="30667" x2="65333" y2="65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75599" y="5069522"/>
              <a:ext cx="769985" cy="769985"/>
            </a:xfrm>
            <a:prstGeom prst="rect">
              <a:avLst/>
            </a:prstGeom>
          </p:spPr>
        </p:pic>
      </p:grpSp>
      <p:sp>
        <p:nvSpPr>
          <p:cNvPr id="41" name="AutoShape 2" descr="Amazon.com: YOLO.style Vol.8: 4910175821194: unknown author: Books">
            <a:extLst>
              <a:ext uri="{FF2B5EF4-FFF2-40B4-BE49-F238E27FC236}">
                <a16:creationId xmlns:a16="http://schemas.microsoft.com/office/drawing/2014/main" id="{3DD21808-48C6-3C1C-721C-AACA82710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CD91C6A8-C894-62C8-E5C2-9EC05E0BB385}"/>
              </a:ext>
            </a:extLst>
          </p:cNvPr>
          <p:cNvGrpSpPr/>
          <p:nvPr/>
        </p:nvGrpSpPr>
        <p:grpSpPr>
          <a:xfrm>
            <a:off x="706604" y="1511031"/>
            <a:ext cx="2952927" cy="4878946"/>
            <a:chOff x="568168" y="1568683"/>
            <a:chExt cx="2952927" cy="4878946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9E9B95C-4DE0-46BD-9461-7758CDE0D9C5}"/>
                </a:ext>
              </a:extLst>
            </p:cNvPr>
            <p:cNvGrpSpPr/>
            <p:nvPr/>
          </p:nvGrpSpPr>
          <p:grpSpPr>
            <a:xfrm>
              <a:off x="568168" y="1568683"/>
              <a:ext cx="2952927" cy="4509503"/>
              <a:chOff x="3165226" y="1444001"/>
              <a:chExt cx="3126568" cy="4774676"/>
            </a:xfrm>
          </p:grpSpPr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21EE7473-452C-4D32-AF49-D3874E94330C}"/>
                  </a:ext>
                </a:extLst>
              </p:cNvPr>
              <p:cNvSpPr/>
              <p:nvPr/>
            </p:nvSpPr>
            <p:spPr>
              <a:xfrm>
                <a:off x="3165226" y="1444001"/>
                <a:ext cx="3126568" cy="4774676"/>
              </a:xfrm>
              <a:prstGeom prst="roundRect">
                <a:avLst>
                  <a:gd name="adj" fmla="val 776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865C05D7-0172-4247-89BA-EE730308D197}"/>
                  </a:ext>
                </a:extLst>
              </p:cNvPr>
              <p:cNvSpPr/>
              <p:nvPr/>
            </p:nvSpPr>
            <p:spPr>
              <a:xfrm>
                <a:off x="3655200" y="1649207"/>
                <a:ext cx="2084631" cy="605733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使用模型</a:t>
                </a:r>
              </a:p>
            </p:txBody>
          </p:sp>
        </p:grpSp>
        <p:pic>
          <p:nvPicPr>
            <p:cNvPr id="2052" name="Picture 4" descr="What is YOLOv8; Exploring its Cutting-Edge Features - Yolov8">
              <a:extLst>
                <a:ext uri="{FF2B5EF4-FFF2-40B4-BE49-F238E27FC236}">
                  <a16:creationId xmlns:a16="http://schemas.microsoft.com/office/drawing/2014/main" id="{9BBF801C-648B-D752-9574-2D666DA18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D9D9D9"/>
                </a:clrFrom>
                <a:clrTo>
                  <a:srgbClr val="D9D9D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392" y="3855216"/>
              <a:ext cx="2592413" cy="259241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BERT Algorithm Update">
              <a:extLst>
                <a:ext uri="{FF2B5EF4-FFF2-40B4-BE49-F238E27FC236}">
                  <a16:creationId xmlns:a16="http://schemas.microsoft.com/office/drawing/2014/main" id="{1179685F-C1D4-408C-64E6-1844B0E984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F3F3F5"/>
                </a:clrFrom>
                <a:clrTo>
                  <a:srgbClr val="F3F3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3" t="5063" r="27091" b="5063"/>
            <a:stretch/>
          </p:blipFill>
          <p:spPr bwMode="auto">
            <a:xfrm>
              <a:off x="1136883" y="2547021"/>
              <a:ext cx="1759431" cy="191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6786EB4-1202-654D-5792-FB3FB81B8344}"/>
              </a:ext>
            </a:extLst>
          </p:cNvPr>
          <p:cNvGrpSpPr/>
          <p:nvPr/>
        </p:nvGrpSpPr>
        <p:grpSpPr>
          <a:xfrm>
            <a:off x="3913351" y="1473176"/>
            <a:ext cx="4655512" cy="4563234"/>
            <a:chOff x="4081597" y="1473176"/>
            <a:chExt cx="3724005" cy="4563234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847BFE21-91DD-2D09-67C4-404DCA5DB3D3}"/>
                </a:ext>
              </a:extLst>
            </p:cNvPr>
            <p:cNvGrpSpPr/>
            <p:nvPr/>
          </p:nvGrpSpPr>
          <p:grpSpPr>
            <a:xfrm>
              <a:off x="4081597" y="1473176"/>
              <a:ext cx="3724005" cy="4563234"/>
              <a:chOff x="5012836" y="1514953"/>
              <a:chExt cx="3724005" cy="4563234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F19A66F2-D255-3E59-096D-90E7C1460FAD}"/>
                  </a:ext>
                </a:extLst>
              </p:cNvPr>
              <p:cNvGrpSpPr/>
              <p:nvPr/>
            </p:nvGrpSpPr>
            <p:grpSpPr>
              <a:xfrm>
                <a:off x="5012836" y="1514953"/>
                <a:ext cx="3724005" cy="4563234"/>
                <a:chOff x="125170" y="1634367"/>
                <a:chExt cx="2747093" cy="4563234"/>
              </a:xfrm>
            </p:grpSpPr>
            <p:sp>
              <p:nvSpPr>
                <p:cNvPr id="28" name="矩形: 圓角 27">
                  <a:extLst>
                    <a:ext uri="{FF2B5EF4-FFF2-40B4-BE49-F238E27FC236}">
                      <a16:creationId xmlns:a16="http://schemas.microsoft.com/office/drawing/2014/main" id="{F37D33C2-0E98-18CF-423C-EA5EB23B7916}"/>
                    </a:ext>
                  </a:extLst>
                </p:cNvPr>
                <p:cNvSpPr/>
                <p:nvPr/>
              </p:nvSpPr>
              <p:spPr>
                <a:xfrm>
                  <a:off x="125170" y="1634367"/>
                  <a:ext cx="2747093" cy="4563234"/>
                </a:xfrm>
                <a:prstGeom prst="roundRect">
                  <a:avLst>
                    <a:gd name="adj" fmla="val 7477"/>
                  </a:avLst>
                </a:prstGeom>
                <a:solidFill>
                  <a:srgbClr val="EADCF4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9" name="矩形: 圓角 38">
                  <a:extLst>
                    <a:ext uri="{FF2B5EF4-FFF2-40B4-BE49-F238E27FC236}">
                      <a16:creationId xmlns:a16="http://schemas.microsoft.com/office/drawing/2014/main" id="{395B477C-679C-97EA-D634-DECF6CC95966}"/>
                    </a:ext>
                  </a:extLst>
                </p:cNvPr>
                <p:cNvSpPr/>
                <p:nvPr/>
              </p:nvSpPr>
              <p:spPr>
                <a:xfrm>
                  <a:off x="456516" y="1775801"/>
                  <a:ext cx="2084400" cy="604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通訊協定</a:t>
                  </a:r>
                </a:p>
              </p:txBody>
            </p:sp>
          </p:grp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D86039CE-8E50-CD1C-A0F8-761DFC948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07" t="9099" r="30948" b="33272"/>
              <a:stretch/>
            </p:blipFill>
            <p:spPr bwMode="auto">
              <a:xfrm>
                <a:off x="5598018" y="2402621"/>
                <a:ext cx="1177391" cy="1645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MQTT - The Standard for IoT Messaging">
                <a:extLst>
                  <a:ext uri="{FF2B5EF4-FFF2-40B4-BE49-F238E27FC236}">
                    <a16:creationId xmlns:a16="http://schemas.microsoft.com/office/drawing/2014/main" id="{E4B708EC-5705-544E-58C3-CE1792C338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9330" y="4157383"/>
                <a:ext cx="1329124" cy="1467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Writing a Python Web Server From Scratch - Part 2: WebSocket - Hello,  world! I'm Eduardo Vieira">
                <a:extLst>
                  <a:ext uri="{FF2B5EF4-FFF2-40B4-BE49-F238E27FC236}">
                    <a16:creationId xmlns:a16="http://schemas.microsoft.com/office/drawing/2014/main" id="{6C6EFF88-D3A7-AB4D-E76B-1BB79CF56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82" t="13454" r="21152" b="14487"/>
              <a:stretch/>
            </p:blipFill>
            <p:spPr bwMode="auto">
              <a:xfrm>
                <a:off x="5408416" y="4164467"/>
                <a:ext cx="1582877" cy="1460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 descr="NXP Semiconductors SC16C654DBIB64,151 | UART Interface ICs | IBS Electronics">
              <a:extLst>
                <a:ext uri="{FF2B5EF4-FFF2-40B4-BE49-F238E27FC236}">
                  <a16:creationId xmlns:a16="http://schemas.microsoft.com/office/drawing/2014/main" id="{8BDC5C69-BE1B-0040-301A-2ABF9FC9E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226" y="2360844"/>
              <a:ext cx="1281494" cy="1650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180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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348EA1-FC39-40CE-9AA4-4FFA42EB5A7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64758832-4900-4212-8DFA-60F93A86E6D5}"/>
              </a:ext>
            </a:extLst>
          </p:cNvPr>
          <p:cNvSpPr/>
          <p:nvPr/>
        </p:nvSpPr>
        <p:spPr>
          <a:xfrm>
            <a:off x="6274223" y="291222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9198FDB-F7CF-4578-83BA-370CD37EA924}"/>
              </a:ext>
            </a:extLst>
          </p:cNvPr>
          <p:cNvSpPr txBox="1"/>
          <p:nvPr/>
        </p:nvSpPr>
        <p:spPr>
          <a:xfrm>
            <a:off x="7080779" y="237010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C17EA82-52AB-4A06-BD0C-1C6351B2EFBF}"/>
              </a:ext>
            </a:extLst>
          </p:cNvPr>
          <p:cNvSpPr txBox="1"/>
          <p:nvPr/>
        </p:nvSpPr>
        <p:spPr>
          <a:xfrm>
            <a:off x="8399407" y="2598931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3EA774-BE1B-4C48-A473-37D3D31D1473}"/>
              </a:ext>
            </a:extLst>
          </p:cNvPr>
          <p:cNvSpPr txBox="1"/>
          <p:nvPr/>
        </p:nvSpPr>
        <p:spPr>
          <a:xfrm>
            <a:off x="8452382" y="4634901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8762CEA-C9D0-4745-A98D-780F5D8CB015}"/>
              </a:ext>
            </a:extLst>
          </p:cNvPr>
          <p:cNvSpPr txBox="1"/>
          <p:nvPr/>
        </p:nvSpPr>
        <p:spPr>
          <a:xfrm>
            <a:off x="8917574" y="35374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D7C065B-4B0B-4890-B202-8928C48724F4}"/>
              </a:ext>
            </a:extLst>
          </p:cNvPr>
          <p:cNvGrpSpPr/>
          <p:nvPr/>
        </p:nvGrpSpPr>
        <p:grpSpPr>
          <a:xfrm>
            <a:off x="1275347" y="1064357"/>
            <a:ext cx="9641305" cy="5514266"/>
            <a:chOff x="1275347" y="1064357"/>
            <a:chExt cx="9641305" cy="551426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58B4B6-1FDD-4863-857C-41763D828654}"/>
                </a:ext>
              </a:extLst>
            </p:cNvPr>
            <p:cNvSpPr/>
            <p:nvPr/>
          </p:nvSpPr>
          <p:spPr>
            <a:xfrm>
              <a:off x="1275347" y="1064357"/>
              <a:ext cx="9641305" cy="261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310B4F07-33F1-41C2-B328-B5D2A1010304}"/>
                </a:ext>
              </a:extLst>
            </p:cNvPr>
            <p:cNvGrpSpPr/>
            <p:nvPr/>
          </p:nvGrpSpPr>
          <p:grpSpPr>
            <a:xfrm>
              <a:off x="1275347" y="1144318"/>
              <a:ext cx="9641305" cy="5434305"/>
              <a:chOff x="1275347" y="1144318"/>
              <a:chExt cx="9641305" cy="543430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F91474BB-CEF1-4D1D-8C90-D8B69FCFA7B2}"/>
                  </a:ext>
                </a:extLst>
              </p:cNvPr>
              <p:cNvGrpSpPr/>
              <p:nvPr/>
            </p:nvGrpSpPr>
            <p:grpSpPr>
              <a:xfrm>
                <a:off x="1275347" y="1153868"/>
                <a:ext cx="9641305" cy="5424755"/>
                <a:chOff x="1275347" y="1153868"/>
                <a:chExt cx="9641305" cy="5424755"/>
              </a:xfrm>
            </p:grpSpPr>
            <p:grpSp>
              <p:nvGrpSpPr>
                <p:cNvPr id="5" name="群組 4">
                  <a:extLst>
                    <a:ext uri="{FF2B5EF4-FFF2-40B4-BE49-F238E27FC236}">
                      <a16:creationId xmlns:a16="http://schemas.microsoft.com/office/drawing/2014/main" id="{D26DE641-CFE7-4ADD-A93F-77FD9375533E}"/>
                    </a:ext>
                  </a:extLst>
                </p:cNvPr>
                <p:cNvGrpSpPr/>
                <p:nvPr/>
              </p:nvGrpSpPr>
              <p:grpSpPr>
                <a:xfrm>
                  <a:off x="1275347" y="1326294"/>
                  <a:ext cx="9641305" cy="5252329"/>
                  <a:chOff x="1275347" y="1128174"/>
                  <a:chExt cx="9641305" cy="5252329"/>
                </a:xfrm>
              </p:grpSpPr>
              <p:pic>
                <p:nvPicPr>
                  <p:cNvPr id="12" name="圖片 11">
                    <a:extLst>
                      <a:ext uri="{FF2B5EF4-FFF2-40B4-BE49-F238E27FC236}">
                        <a16:creationId xmlns:a16="http://schemas.microsoft.com/office/drawing/2014/main" id="{3E391275-3057-4280-AB27-42320F96FA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76" b="1576"/>
                  <a:stretch/>
                </p:blipFill>
                <p:spPr>
                  <a:xfrm>
                    <a:off x="1275347" y="1128174"/>
                    <a:ext cx="9641305" cy="5252329"/>
                  </a:xfrm>
                  <a:prstGeom prst="rect">
                    <a:avLst/>
                  </a:prstGeom>
                </p:spPr>
              </p:pic>
              <p:sp>
                <p:nvSpPr>
                  <p:cNvPr id="4" name="文字方塊 3">
                    <a:extLst>
                      <a:ext uri="{FF2B5EF4-FFF2-40B4-BE49-F238E27FC236}">
                        <a16:creationId xmlns:a16="http://schemas.microsoft.com/office/drawing/2014/main" id="{F730DBE9-EBB0-4FD0-9144-9A9381868C88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140" y="1234797"/>
                    <a:ext cx="126188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進行點餐、</a:t>
                    </a:r>
                    <a:endParaRPr lang="en-US" altLang="zh-TW" sz="1400" b="1" dirty="0">
                      <a:solidFill>
                        <a:schemeClr val="accent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/>
                    <a:r>
                      <a:rPr lang="zh-TW" alt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與虛擬人互動</a:t>
                    </a:r>
                  </a:p>
                </p:txBody>
              </p:sp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15A4A5DC-ECB3-426F-9421-5BE43AB1490E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677" y="5206606"/>
                    <a:ext cx="198002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管理被照護者、無人車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與餐點進銷存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63817955-469E-40C7-8FE8-137C612135F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5151" y="4185526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照護系統後台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BE8718B-ED5C-4BD3-938F-2E75DCC2BAEB}"/>
                      </a:ext>
                    </a:extLst>
                  </p:cNvPr>
                  <p:cNvSpPr txBox="1"/>
                  <p:nvPr/>
                </p:nvSpPr>
                <p:spPr>
                  <a:xfrm>
                    <a:off x="4383644" y="1496407"/>
                    <a:ext cx="10823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前台虛擬人</a:t>
                    </a:r>
                    <a:endParaRPr lang="en-US" altLang="zh-TW" sz="1400" b="1" dirty="0">
                      <a:solidFill>
                        <a:schemeClr val="accent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AEB85A50-67FA-4C4E-B8E4-823C78BB7C7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461" y="2921903"/>
                    <a:ext cx="90281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點餐功能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79C66A1B-D8CF-4FA1-8C8B-375157D2B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53014" y="1153868"/>
                  <a:ext cx="892515" cy="299885"/>
                </a:xfrm>
                <a:prstGeom prst="rect">
                  <a:avLst/>
                </a:prstGeom>
              </p:spPr>
            </p:pic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F9DBD81-E61D-4DA1-87DE-480057516103}"/>
                  </a:ext>
                </a:extLst>
              </p:cNvPr>
              <p:cNvSpPr/>
              <p:nvPr/>
            </p:nvSpPr>
            <p:spPr>
              <a:xfrm>
                <a:off x="9282953" y="1209253"/>
                <a:ext cx="551754" cy="15315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C1DDB77-ECBD-4024-830B-EA9B2098FA2C}"/>
                  </a:ext>
                </a:extLst>
              </p:cNvPr>
              <p:cNvSpPr/>
              <p:nvPr/>
            </p:nvSpPr>
            <p:spPr>
              <a:xfrm>
                <a:off x="9282953" y="1490490"/>
                <a:ext cx="551754" cy="1531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0E8B044-298F-4662-B4B0-C20F4B707260}"/>
                  </a:ext>
                </a:extLst>
              </p:cNvPr>
              <p:cNvSpPr/>
              <p:nvPr/>
            </p:nvSpPr>
            <p:spPr>
              <a:xfrm>
                <a:off x="9282953" y="1793339"/>
                <a:ext cx="551754" cy="15315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706225B-5EEE-43EC-A076-EA9F9270F847}"/>
                  </a:ext>
                </a:extLst>
              </p:cNvPr>
              <p:cNvSpPr txBox="1"/>
              <p:nvPr/>
            </p:nvSpPr>
            <p:spPr>
              <a:xfrm>
                <a:off x="9897014" y="1144318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後端</a:t>
                </a: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CB937B7-BE3C-4A0D-A9C4-4EC4F45BD920}"/>
                  </a:ext>
                </a:extLst>
              </p:cNvPr>
              <p:cNvSpPr txBox="1"/>
              <p:nvPr/>
            </p:nvSpPr>
            <p:spPr>
              <a:xfrm>
                <a:off x="9897014" y="142131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accen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前端</a:t>
                </a: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EBC5569-1596-4B50-B0B5-FF37293BA646}"/>
                  </a:ext>
                </a:extLst>
              </p:cNvPr>
              <p:cNvSpPr txBox="1"/>
              <p:nvPr/>
            </p:nvSpPr>
            <p:spPr>
              <a:xfrm>
                <a:off x="9897014" y="1733065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14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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5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後台功能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07BABEDB-026E-4445-BF39-D52CAB64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6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5A949-BF60-4C79-AA6F-22A110E4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11ED25-410B-477C-ACFE-099A52CB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71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BF2B8-8749-4718-A767-BF4BF9AA0055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A1CDF1-A6C4-4FD7-8C6B-4B9F7EB7B00A}"/>
              </a:ext>
            </a:extLst>
          </p:cNvPr>
          <p:cNvSpPr txBox="1"/>
          <p:nvPr/>
        </p:nvSpPr>
        <p:spPr>
          <a:xfrm>
            <a:off x="485668" y="1103014"/>
            <a:ext cx="1620957" cy="52322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前台介面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9E2A55-386F-4092-A4C3-CE25EB4F58A5}"/>
              </a:ext>
            </a:extLst>
          </p:cNvPr>
          <p:cNvGrpSpPr/>
          <p:nvPr/>
        </p:nvGrpSpPr>
        <p:grpSpPr>
          <a:xfrm>
            <a:off x="9373637" y="1727117"/>
            <a:ext cx="2289616" cy="4664034"/>
            <a:chOff x="6480542" y="1727117"/>
            <a:chExt cx="2289616" cy="466403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B483AB4-D367-4550-B77B-4185355FD58A}"/>
                </a:ext>
              </a:extLst>
            </p:cNvPr>
            <p:cNvGrpSpPr/>
            <p:nvPr/>
          </p:nvGrpSpPr>
          <p:grpSpPr>
            <a:xfrm>
              <a:off x="6480542" y="1727117"/>
              <a:ext cx="2289616" cy="4664034"/>
              <a:chOff x="6971867" y="1460526"/>
              <a:chExt cx="2289616" cy="4664034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2EBB96B-2300-4590-9F06-B46FF800C7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-6" b="193"/>
              <a:stretch/>
            </p:blipFill>
            <p:spPr>
              <a:xfrm>
                <a:off x="7092921" y="1556469"/>
                <a:ext cx="2051079" cy="4438075"/>
              </a:xfrm>
              <a:prstGeom prst="roundRect">
                <a:avLst>
                  <a:gd name="adj" fmla="val 9701"/>
                </a:avLst>
              </a:prstGeom>
            </p:spPr>
          </p:pic>
          <p:pic>
            <p:nvPicPr>
              <p:cNvPr id="2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13271FE5-E092-4931-A323-B84239D287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1867" y="1460526"/>
                <a:ext cx="2289616" cy="466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4F6F1252-46C7-494F-A8FE-8FA2405551CC}"/>
                </a:ext>
              </a:extLst>
            </p:cNvPr>
            <p:cNvSpPr/>
            <p:nvPr/>
          </p:nvSpPr>
          <p:spPr>
            <a:xfrm>
              <a:off x="6778752" y="3611880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8A3E1223-C11B-4279-B796-DB27C94C73DA}"/>
                </a:ext>
              </a:extLst>
            </p:cNvPr>
            <p:cNvSpPr/>
            <p:nvPr/>
          </p:nvSpPr>
          <p:spPr>
            <a:xfrm>
              <a:off x="6778752" y="4646383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TEST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7467D02D-2D57-4A26-B91D-F38F2B6170F0}"/>
                </a:ext>
              </a:extLst>
            </p:cNvPr>
            <p:cNvSpPr/>
            <p:nvPr/>
          </p:nvSpPr>
          <p:spPr>
            <a:xfrm>
              <a:off x="6778752" y="5679360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0529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EDF6B47-1520-4A32-846E-04438BE51F51}"/>
              </a:ext>
            </a:extLst>
          </p:cNvPr>
          <p:cNvGrpSpPr/>
          <p:nvPr/>
        </p:nvGrpSpPr>
        <p:grpSpPr>
          <a:xfrm>
            <a:off x="6444139" y="1727117"/>
            <a:ext cx="2289616" cy="4664034"/>
            <a:chOff x="6444139" y="1727117"/>
            <a:chExt cx="2289616" cy="4664034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8B081E-9F00-4567-9664-113448B26F16}"/>
                </a:ext>
              </a:extLst>
            </p:cNvPr>
            <p:cNvGrpSpPr/>
            <p:nvPr/>
          </p:nvGrpSpPr>
          <p:grpSpPr>
            <a:xfrm>
              <a:off x="6444139" y="1727117"/>
              <a:ext cx="2289616" cy="4664034"/>
              <a:chOff x="9355757" y="1401485"/>
              <a:chExt cx="2289616" cy="4664034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E859F28E-7D5C-4C4F-B854-514E490DC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4" b="694"/>
              <a:stretch/>
            </p:blipFill>
            <p:spPr>
              <a:xfrm>
                <a:off x="9462627" y="1506096"/>
                <a:ext cx="2075876" cy="4438075"/>
              </a:xfrm>
              <a:prstGeom prst="roundRect">
                <a:avLst>
                  <a:gd name="adj" fmla="val 11200"/>
                </a:avLst>
              </a:prstGeom>
            </p:spPr>
          </p:pic>
          <p:pic>
            <p:nvPicPr>
              <p:cNvPr id="3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EEFE163F-116D-4D67-AD8D-C28106618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55757" y="1401485"/>
                <a:ext cx="2289616" cy="466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417B5EC-5582-4A57-98A8-4B2FF699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1379" b="19620"/>
            <a:stretch/>
          </p:blipFill>
          <p:spPr>
            <a:xfrm>
              <a:off x="6799727" y="3714073"/>
              <a:ext cx="1578440" cy="681004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A08A6AE-8296-4FC9-B6E2-18AAED1A7D07}"/>
              </a:ext>
            </a:extLst>
          </p:cNvPr>
          <p:cNvGrpSpPr>
            <a:grpSpLocks noChangeAspect="1"/>
          </p:cNvGrpSpPr>
          <p:nvPr/>
        </p:nvGrpSpPr>
        <p:grpSpPr>
          <a:xfrm>
            <a:off x="868753" y="1727117"/>
            <a:ext cx="2327857" cy="4741932"/>
            <a:chOff x="6319069" y="1015474"/>
            <a:chExt cx="2668591" cy="5436019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9E2733A8-648B-4D99-B709-694363A62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2" t="1282" r="1883" b="3763"/>
            <a:stretch/>
          </p:blipFill>
          <p:spPr>
            <a:xfrm>
              <a:off x="6348141" y="1378674"/>
              <a:ext cx="2517294" cy="4927088"/>
            </a:xfrm>
            <a:prstGeom prst="roundRect">
              <a:avLst>
                <a:gd name="adj" fmla="val 3111"/>
              </a:avLst>
            </a:prstGeom>
            <a:ln>
              <a:solidFill>
                <a:schemeClr val="tx2"/>
              </a:solidFill>
            </a:ln>
          </p:spPr>
        </p:pic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97BA3AA6-88C4-446D-9368-1143AEC859AB}"/>
                </a:ext>
              </a:extLst>
            </p:cNvPr>
            <p:cNvGrpSpPr/>
            <p:nvPr/>
          </p:nvGrpSpPr>
          <p:grpSpPr>
            <a:xfrm>
              <a:off x="6319069" y="1015474"/>
              <a:ext cx="2668591" cy="5436019"/>
              <a:chOff x="3242167" y="1015474"/>
              <a:chExt cx="2668591" cy="5436019"/>
            </a:xfrm>
          </p:grpSpPr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9AD1B388-CC44-4410-9108-2D09F725C5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94615"/>
              <a:stretch/>
            </p:blipFill>
            <p:spPr>
              <a:xfrm>
                <a:off x="3334772" y="1111873"/>
                <a:ext cx="2447999" cy="2858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</p:pic>
          <p:pic>
            <p:nvPicPr>
              <p:cNvPr id="39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2BC1ADC0-30A0-4FBE-BC61-2B479B0629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167" y="1015474"/>
                <a:ext cx="2668591" cy="5436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3C46515E-2DC9-4C12-9D4D-757A1F97F2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7" r="46138"/>
          <a:stretch/>
        </p:blipFill>
        <p:spPr>
          <a:xfrm>
            <a:off x="3634163" y="1610955"/>
            <a:ext cx="2417740" cy="4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1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BF2B8-8749-4718-A767-BF4BF9AA0055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1B4E1BF9-216B-4392-ACF8-6A6DBA59F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350825"/>
              </p:ext>
            </p:extLst>
          </p:nvPr>
        </p:nvGraphicFramePr>
        <p:xfrm>
          <a:off x="1830718" y="1227112"/>
          <a:ext cx="8897896" cy="509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1887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5E9262-0ABF-4447-8D78-4965910B5841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EA3EF4D-FC9C-4BA5-9AE9-2B48FAA96356}"/>
              </a:ext>
            </a:extLst>
          </p:cNvPr>
          <p:cNvGrpSpPr/>
          <p:nvPr/>
        </p:nvGrpSpPr>
        <p:grpSpPr>
          <a:xfrm>
            <a:off x="1038225" y="1314770"/>
            <a:ext cx="10734715" cy="5132924"/>
            <a:chOff x="810939" y="934409"/>
            <a:chExt cx="10917944" cy="522053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74F6F5E9-2D7A-4115-A9FA-852203BB7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939" y="1341348"/>
              <a:ext cx="10416355" cy="481359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AEAFB3E-D500-4DBB-85DF-73D401373976}"/>
                </a:ext>
              </a:extLst>
            </p:cNvPr>
            <p:cNvSpPr/>
            <p:nvPr/>
          </p:nvSpPr>
          <p:spPr>
            <a:xfrm>
              <a:off x="870486" y="1820229"/>
              <a:ext cx="1776269" cy="4146055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C73BFC5-5834-4702-A97A-A039F71A00CE}"/>
                </a:ext>
              </a:extLst>
            </p:cNvPr>
            <p:cNvSpPr/>
            <p:nvPr/>
          </p:nvSpPr>
          <p:spPr>
            <a:xfrm>
              <a:off x="9322880" y="1366097"/>
              <a:ext cx="1904414" cy="1037287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F268E3E-B314-4AC2-A3B9-681340EC669E}"/>
                </a:ext>
              </a:extLst>
            </p:cNvPr>
            <p:cNvSpPr txBox="1"/>
            <p:nvPr/>
          </p:nvSpPr>
          <p:spPr>
            <a:xfrm>
              <a:off x="6836937" y="1820229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使用者資訊更動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與登出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19B3688-39AD-4444-9B56-5617CDF6D673}"/>
                </a:ext>
              </a:extLst>
            </p:cNvPr>
            <p:cNvSpPr txBox="1"/>
            <p:nvPr/>
          </p:nvSpPr>
          <p:spPr>
            <a:xfrm>
              <a:off x="2615374" y="934409"/>
              <a:ext cx="3500719" cy="406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功能選單</a:t>
              </a:r>
              <a:r>
                <a:rPr lang="en-US" altLang="zh-TW" sz="20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0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依據權限提供功能</a:t>
              </a:r>
              <a:r>
                <a:rPr lang="en-US" altLang="zh-TW" sz="20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4469440D-3C41-4274-9743-B9C1CF068A5B}"/>
                </a:ext>
              </a:extLst>
            </p:cNvPr>
            <p:cNvSpPr/>
            <p:nvPr/>
          </p:nvSpPr>
          <p:spPr>
            <a:xfrm>
              <a:off x="6663907" y="5522338"/>
              <a:ext cx="5064976" cy="53970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以簡易方便為我們的製作目標</a:t>
              </a: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03B4922-90C6-4789-BF45-6B0AE170A1FC}"/>
              </a:ext>
            </a:extLst>
          </p:cNvPr>
          <p:cNvSpPr txBox="1"/>
          <p:nvPr/>
        </p:nvSpPr>
        <p:spPr>
          <a:xfrm>
            <a:off x="485668" y="1103014"/>
            <a:ext cx="1620957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後台介面</a:t>
            </a:r>
          </a:p>
        </p:txBody>
      </p:sp>
    </p:spTree>
    <p:extLst>
      <p:ext uri="{BB962C8B-B14F-4D97-AF65-F5344CB8AC3E}">
        <p14:creationId xmlns:p14="http://schemas.microsoft.com/office/powerpoint/2010/main" val="303195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5E9262-0ABF-4447-8D78-4965910B5841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DACBA763-F3CB-4D1F-B421-BD546F064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8084739"/>
              </p:ext>
            </p:extLst>
          </p:nvPr>
        </p:nvGraphicFramePr>
        <p:xfrm>
          <a:off x="144379" y="1213789"/>
          <a:ext cx="11966226" cy="509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4032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6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完成狀況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50998E7-F90E-464B-BE5E-007EE5477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5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F1F48A-0F2C-48A7-AD5C-2E511E2D959D}"/>
              </a:ext>
            </a:extLst>
          </p:cNvPr>
          <p:cNvSpPr txBox="1"/>
          <p:nvPr/>
        </p:nvSpPr>
        <p:spPr>
          <a:xfrm>
            <a:off x="1010920" y="1265167"/>
            <a:ext cx="10170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：可到實際的長照中心了解環境，以加強實用性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C1C897-4870-4FB1-A45E-64F614FF0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6" y="2663056"/>
            <a:ext cx="3705823" cy="278093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D3E2AC7-BBF8-41BF-A228-04541CBCC9F7}"/>
              </a:ext>
            </a:extLst>
          </p:cNvPr>
          <p:cNvSpPr txBox="1"/>
          <p:nvPr/>
        </p:nvSpPr>
        <p:spPr>
          <a:xfrm>
            <a:off x="4610808" y="2567143"/>
            <a:ext cx="7415345" cy="3348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已於</a:t>
            </a:r>
            <a:r>
              <a:rPr lang="en-US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113/9/27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前往日照中心環境了解，場域空間可</a:t>
            </a:r>
            <a:r>
              <a:rPr lang="zh-TW" altLang="en-US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本系統設備</a:t>
            </a:r>
            <a:r>
              <a:rPr lang="en-US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運送機器人</a:t>
            </a:r>
            <a:r>
              <a:rPr lang="en-US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。並得知該日照中心主要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護理師只有一位，</a:t>
            </a:r>
            <a:r>
              <a:rPr lang="zh-TW" altLang="en-US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並且其業務不只是照護該場域之長者。</a:t>
            </a:r>
            <a:endParaRPr lang="en-US" altLang="zh-TW" sz="2400" b="1" kern="10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sz="2400" b="1" kern="10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因</a:t>
            </a:r>
            <a:r>
              <a:rPr lang="zh-TW" altLang="en-US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此系統</a:t>
            </a:r>
            <a:r>
              <a:rPr lang="zh-TW" altLang="zh-TW" sz="24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確實可作為輔助</a:t>
            </a:r>
            <a:r>
              <a:rPr lang="zh-TW" altLang="zh-TW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，減少照護工作負擔</a:t>
            </a:r>
            <a:r>
              <a:rPr lang="zh-TW" altLang="en-US" sz="24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。同時也增加餐點送達顯示點餐人照片跟餐點，增加實用性。</a:t>
            </a:r>
            <a:endParaRPr lang="zh-TW" altLang="zh-TW" sz="2400" b="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42587AA-243C-E1EC-87C1-52C113149842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</p:spTree>
    <p:extLst>
      <p:ext uri="{BB962C8B-B14F-4D97-AF65-F5344CB8AC3E}">
        <p14:creationId xmlns:p14="http://schemas.microsoft.com/office/powerpoint/2010/main" val="163358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22778A-F872-4FD0-9BB7-AA5A1B7B55FC}"/>
              </a:ext>
            </a:extLst>
          </p:cNvPr>
          <p:cNvSpPr txBox="1"/>
          <p:nvPr/>
        </p:nvSpPr>
        <p:spPr>
          <a:xfrm>
            <a:off x="264993" y="1265167"/>
            <a:ext cx="116698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：系統的整合性尚須改善，系統在手機、物聯網和網站平台的資訊傳遞可在加強應用的內容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A2E422E-1F5F-426A-AE17-10F21187B5CB}"/>
              </a:ext>
            </a:extLst>
          </p:cNvPr>
          <p:cNvSpPr txBox="1"/>
          <p:nvPr/>
        </p:nvSpPr>
        <p:spPr>
          <a:xfrm>
            <a:off x="431732" y="2247791"/>
            <a:ext cx="11314615" cy="398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後台首頁新增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，有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IP Camera 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即時畫面、被照護者情緒與訂餐即時通知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，使照護者更快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掌握被照護者需求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美化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整體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後台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介面。</a:t>
            </a:r>
          </a:p>
          <a:p>
            <a:pPr marL="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設備新增</a:t>
            </a:r>
            <a:r>
              <a:rPr lang="en-US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IP Camera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，透過</a:t>
            </a:r>
            <a:r>
              <a:rPr lang="en-US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模型，掌握場域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長者動作，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避免不正常姿勢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，如跌倒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，並串接到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後台通知提醒照護者前往注意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zh-TW" sz="1800" b="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無人車改為運送機器人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，由</a:t>
            </a:r>
            <a:r>
              <a:rPr lang="en-US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QR-CODE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進行站點認定，並且連線、行進方向與避障都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大幅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改善。</a:t>
            </a:r>
          </a:p>
          <a:p>
            <a:pPr marL="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前台虛擬人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連接後台，將被照護者之對話資訊傳入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後台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模型進行情緒分析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加強資訊</a:t>
            </a: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傳遞運用，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提供照護者對被照護者的情緒掌握。</a:t>
            </a:r>
          </a:p>
          <a:p>
            <a:pPr marL="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TW" altLang="en-US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虛擬人新增動作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語音應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答、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換人</a:t>
            </a:r>
            <a:r>
              <a:rPr lang="zh-TW" altLang="en-US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與換臉</a:t>
            </a:r>
            <a:r>
              <a:rPr lang="zh-TW" altLang="zh-TW" sz="1800" b="1" kern="1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，增加互動性</a:t>
            </a:r>
            <a:r>
              <a:rPr lang="zh-TW" altLang="zh-TW" sz="1800" b="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。介面與人物模型大幅改善。</a:t>
            </a:r>
            <a:endParaRPr lang="zh-TW" altLang="zh-TW" sz="1800" b="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48C4AF-47CF-F807-FAB2-53995DE09210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</p:spTree>
    <p:extLst>
      <p:ext uri="{BB962C8B-B14F-4D97-AF65-F5344CB8AC3E}">
        <p14:creationId xmlns:p14="http://schemas.microsoft.com/office/powerpoint/2010/main" val="4231150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60DBBAC-6A8C-4AAC-8F5B-E87372EB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43" y="2270523"/>
            <a:ext cx="4884239" cy="3665245"/>
          </a:xfrm>
          <a:prstGeom prst="rect">
            <a:avLst/>
          </a:prstGeom>
        </p:spPr>
      </p:pic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E1B7FB-98B1-4EF3-AF6B-1B3B3156A527}"/>
              </a:ext>
            </a:extLst>
          </p:cNvPr>
          <p:cNvSpPr txBox="1"/>
          <p:nvPr/>
        </p:nvSpPr>
        <p:spPr>
          <a:xfrm>
            <a:off x="264993" y="1265167"/>
            <a:ext cx="11669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建議</a:t>
            </a:r>
            <a:r>
              <a:rPr lang="en-US" altLang="zh-TW" dirty="0"/>
              <a:t>3</a:t>
            </a:r>
            <a:r>
              <a:rPr lang="zh-TW" altLang="en-US" dirty="0"/>
              <a:t>：建議考量長照中心的實體環境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5953B0-92DD-4B1C-8F3C-3DC370718324}"/>
              </a:ext>
            </a:extLst>
          </p:cNvPr>
          <p:cNvSpPr txBox="1"/>
          <p:nvPr/>
        </p:nvSpPr>
        <p:spPr>
          <a:xfrm>
            <a:off x="6624321" y="2645929"/>
            <a:ext cx="4968240" cy="27944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just">
              <a:lnSpc>
                <a:spcPct val="150000"/>
              </a:lnSpc>
              <a:defRPr sz="2400" b="0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依訪談以及實地勘察，調查日照中心環境，並且依據該環境來改善系統設備的安置與系統可用性，並確認</a:t>
            </a:r>
            <a:r>
              <a:rPr lang="zh-TW" altLang="en-US" b="1" dirty="0">
                <a:solidFill>
                  <a:srgbClr val="FF0000"/>
                </a:solidFill>
              </a:rPr>
              <a:t>本系統設備於場域確實可行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場域寬闊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r>
              <a:rPr lang="zh-TW" altLang="en-US" dirty="0"/>
              <a:t>。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7F7DC6A-0944-4CCC-AEC1-AB1D8F11D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70" y="4402903"/>
            <a:ext cx="1383030" cy="184403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41E372-AD19-8231-9FF4-9E6F359BD8DE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</p:spTree>
    <p:extLst>
      <p:ext uri="{BB962C8B-B14F-4D97-AF65-F5344CB8AC3E}">
        <p14:creationId xmlns:p14="http://schemas.microsoft.com/office/powerpoint/2010/main" val="380805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8A5048-DC6F-43C6-8D48-FD5B8B7566A5}"/>
              </a:ext>
            </a:extLst>
          </p:cNvPr>
          <p:cNvSpPr txBox="1"/>
          <p:nvPr/>
        </p:nvSpPr>
        <p:spPr>
          <a:xfrm>
            <a:off x="3042920" y="1240991"/>
            <a:ext cx="6106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建議</a:t>
            </a:r>
            <a:r>
              <a:rPr lang="en-US" altLang="zh-TW" dirty="0"/>
              <a:t>4</a:t>
            </a:r>
            <a:r>
              <a:rPr lang="zh-TW" altLang="en-US" dirty="0"/>
              <a:t>：連接網路速度需要改善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DA99BB-4D29-469A-B6B4-A6D3B65DAD98}"/>
              </a:ext>
            </a:extLst>
          </p:cNvPr>
          <p:cNvSpPr txBox="1"/>
          <p:nvPr/>
        </p:nvSpPr>
        <p:spPr>
          <a:xfrm>
            <a:off x="5524104" y="2031758"/>
            <a:ext cx="4983283" cy="27944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just">
              <a:lnSpc>
                <a:spcPct val="150000"/>
              </a:lnSpc>
              <a:defRPr sz="2400" b="0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物聯網設備目前已改善其連線之機制，使其減少延遲連線問題，主要將連線方式改為</a:t>
            </a:r>
            <a:r>
              <a:rPr lang="en-US" altLang="zh-TW" b="1" dirty="0">
                <a:solidFill>
                  <a:srgbClr val="FF0000"/>
                </a:solidFill>
              </a:rPr>
              <a:t>AP</a:t>
            </a:r>
            <a:r>
              <a:rPr lang="zh-TW" altLang="en-US" b="1" dirty="0">
                <a:solidFill>
                  <a:srgbClr val="FF0000"/>
                </a:solidFill>
              </a:rPr>
              <a:t>模式</a:t>
            </a:r>
            <a:r>
              <a:rPr lang="zh-TW" altLang="en-US" dirty="0"/>
              <a:t>，並在硬體上配置天線，使</a:t>
            </a:r>
            <a:r>
              <a:rPr lang="zh-TW" altLang="en-US" b="1" dirty="0">
                <a:solidFill>
                  <a:srgbClr val="FF0000"/>
                </a:solidFill>
              </a:rPr>
              <a:t>網路設備延遲降低與連線狀況穩定</a:t>
            </a:r>
            <a:r>
              <a:rPr lang="zh-TW" altLang="en-US" dirty="0"/>
              <a:t>。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41D3B0A-A6C6-4E3A-B047-3D326393DBE9}"/>
              </a:ext>
            </a:extLst>
          </p:cNvPr>
          <p:cNvPicPr/>
          <p:nvPr/>
        </p:nvPicPr>
        <p:blipFill>
          <a:blip r:embed="rId2"/>
          <a:srcRect t="4738" b="13054"/>
          <a:stretch/>
        </p:blipFill>
        <p:spPr>
          <a:xfrm>
            <a:off x="706114" y="2027533"/>
            <a:ext cx="2193927" cy="390696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CF17F96-43ED-433D-8CC5-97EA528C07E0}"/>
              </a:ext>
            </a:extLst>
          </p:cNvPr>
          <p:cNvPicPr/>
          <p:nvPr/>
        </p:nvPicPr>
        <p:blipFill>
          <a:blip r:embed="rId3"/>
          <a:srcRect t="4738" b="13061"/>
          <a:stretch/>
        </p:blipFill>
        <p:spPr>
          <a:xfrm>
            <a:off x="3162487" y="2027533"/>
            <a:ext cx="2193927" cy="3906968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96D8EA6-4B3D-5C3F-DA2B-FD4306124DC8}"/>
              </a:ext>
            </a:extLst>
          </p:cNvPr>
          <p:cNvGrpSpPr/>
          <p:nvPr/>
        </p:nvGrpSpPr>
        <p:grpSpPr>
          <a:xfrm>
            <a:off x="8248444" y="4341605"/>
            <a:ext cx="2598420" cy="1878218"/>
            <a:chOff x="6096000" y="4210620"/>
            <a:chExt cx="2166453" cy="15659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A24392D-D140-C692-9644-1C3A0AAC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970" t="53099" r="12939" b="8895"/>
            <a:stretch/>
          </p:blipFill>
          <p:spPr>
            <a:xfrm>
              <a:off x="6096000" y="4210620"/>
              <a:ext cx="2166453" cy="15659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0BED4E6-484B-19E5-D6AA-E0CDDE3CEAFF}"/>
                </a:ext>
              </a:extLst>
            </p:cNvPr>
            <p:cNvSpPr/>
            <p:nvPr/>
          </p:nvSpPr>
          <p:spPr>
            <a:xfrm>
              <a:off x="6773131" y="4862199"/>
              <a:ext cx="355904" cy="48183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1564B2-6D10-7F94-4BEB-9701372FBF2A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</p:spTree>
    <p:extLst>
      <p:ext uri="{BB962C8B-B14F-4D97-AF65-F5344CB8AC3E}">
        <p14:creationId xmlns:p14="http://schemas.microsoft.com/office/powerpoint/2010/main" val="2256066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DC1E25F-4217-4B69-8463-0B78693358B4}"/>
              </a:ext>
            </a:extLst>
          </p:cNvPr>
          <p:cNvSpPr txBox="1"/>
          <p:nvPr/>
        </p:nvSpPr>
        <p:spPr>
          <a:xfrm>
            <a:off x="3039111" y="1213789"/>
            <a:ext cx="6099858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系統完成度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C894CCF-E686-4626-9CA8-560D332D632B}"/>
              </a:ext>
            </a:extLst>
          </p:cNvPr>
          <p:cNvSpPr/>
          <p:nvPr/>
        </p:nvSpPr>
        <p:spPr>
          <a:xfrm>
            <a:off x="1930762" y="2050172"/>
            <a:ext cx="1872000" cy="73223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虛擬人前台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EF7B56BF-E7E0-4B2C-80AC-C083ECD7672F}"/>
              </a:ext>
            </a:extLst>
          </p:cNvPr>
          <p:cNvSpPr/>
          <p:nvPr/>
        </p:nvSpPr>
        <p:spPr>
          <a:xfrm>
            <a:off x="4434992" y="2050172"/>
            <a:ext cx="1872000" cy="73223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</a:t>
            </a: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DBFD08A9-8D9E-43B2-B75D-70926C8154E7}"/>
              </a:ext>
            </a:extLst>
          </p:cNvPr>
          <p:cNvSpPr/>
          <p:nvPr/>
        </p:nvSpPr>
        <p:spPr>
          <a:xfrm>
            <a:off x="6952010" y="2050172"/>
            <a:ext cx="1872000" cy="73223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照護系統後台</a:t>
            </a: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81D117F-7D44-42B3-9932-BC33AF9FEF57}"/>
              </a:ext>
            </a:extLst>
          </p:cNvPr>
          <p:cNvSpPr/>
          <p:nvPr/>
        </p:nvSpPr>
        <p:spPr>
          <a:xfrm>
            <a:off x="9403594" y="2050172"/>
            <a:ext cx="1872000" cy="73223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機器人與攝影機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5D314F-8F26-45F0-8EA6-B11D0E226CA3}"/>
              </a:ext>
            </a:extLst>
          </p:cNvPr>
          <p:cNvSpPr txBox="1"/>
          <p:nvPr/>
        </p:nvSpPr>
        <p:spPr>
          <a:xfrm>
            <a:off x="2866762" y="52664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已完成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4F70DACF-F755-4372-A8FE-7B99055AF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53187"/>
              </p:ext>
            </p:extLst>
          </p:nvPr>
        </p:nvGraphicFramePr>
        <p:xfrm>
          <a:off x="439838" y="3007244"/>
          <a:ext cx="11143753" cy="329184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265137">
                  <a:extLst>
                    <a:ext uri="{9D8B030D-6E8A-4147-A177-3AD203B41FA5}">
                      <a16:colId xmlns:a16="http://schemas.microsoft.com/office/drawing/2014/main" val="1713138327"/>
                    </a:ext>
                  </a:extLst>
                </a:gridCol>
                <a:gridCol w="2469654">
                  <a:extLst>
                    <a:ext uri="{9D8B030D-6E8A-4147-A177-3AD203B41FA5}">
                      <a16:colId xmlns:a16="http://schemas.microsoft.com/office/drawing/2014/main" val="815472669"/>
                    </a:ext>
                  </a:extLst>
                </a:gridCol>
                <a:gridCol w="2469654">
                  <a:extLst>
                    <a:ext uri="{9D8B030D-6E8A-4147-A177-3AD203B41FA5}">
                      <a16:colId xmlns:a16="http://schemas.microsoft.com/office/drawing/2014/main" val="2255050176"/>
                    </a:ext>
                  </a:extLst>
                </a:gridCol>
                <a:gridCol w="2469654">
                  <a:extLst>
                    <a:ext uri="{9D8B030D-6E8A-4147-A177-3AD203B41FA5}">
                      <a16:colId xmlns:a16="http://schemas.microsoft.com/office/drawing/2014/main" val="3146840805"/>
                    </a:ext>
                  </a:extLst>
                </a:gridCol>
                <a:gridCol w="2469654">
                  <a:extLst>
                    <a:ext uri="{9D8B030D-6E8A-4147-A177-3AD203B41FA5}">
                      <a16:colId xmlns:a16="http://schemas.microsoft.com/office/drawing/2014/main" val="1397682962"/>
                    </a:ext>
                  </a:extLst>
                </a:gridCol>
              </a:tblGrid>
              <a:tr h="466971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完成度</a:t>
                      </a:r>
                      <a:endPara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zh-TW" altLang="en-US" b="1" u="sng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可拓展性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估算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90%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415222"/>
                  </a:ext>
                </a:extLst>
              </a:tr>
              <a:tr h="1010196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已完成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語音輸入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基本動作</a:t>
                      </a: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揮手眨眼</a:t>
                      </a: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換人、換臉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點餐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虛擬人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教學影片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被照護者管理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送餐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車輛管理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進銷存管理</a:t>
                      </a:r>
                      <a:endParaRPr lang="en-US" altLang="zh-TW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跌倒通知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前進方向多元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</a:t>
                      </a: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連線方式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確認螢幕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眼睛</a:t>
                      </a: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QR-CODE</a:t>
                      </a: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辨識身分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057979"/>
                  </a:ext>
                </a:extLst>
              </a:tr>
              <a:tr h="631372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正在開發</a:t>
                      </a:r>
                      <a:endPara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或改進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換背景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遊戲模式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官方教學與展示網站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進銷存功能流程化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sz="18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儀表板顯示庫存狀況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被照護者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QR-Code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手環</a:t>
                      </a:r>
                      <a:endPara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l"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機器人工作有聲化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63328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CD9E4B3-5647-20C1-BA25-8DCAEE196D63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</p:spTree>
    <p:extLst>
      <p:ext uri="{BB962C8B-B14F-4D97-AF65-F5344CB8AC3E}">
        <p14:creationId xmlns:p14="http://schemas.microsoft.com/office/powerpoint/2010/main" val="227504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1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系統目的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前言說明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FE7419-2A56-4A14-972B-9DED4479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54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DC1E25F-4217-4B69-8463-0B78693358B4}"/>
              </a:ext>
            </a:extLst>
          </p:cNvPr>
          <p:cNvSpPr txBox="1"/>
          <p:nvPr/>
        </p:nvSpPr>
        <p:spPr>
          <a:xfrm>
            <a:off x="3039111" y="1213789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功能完整性</a:t>
            </a:r>
            <a:r>
              <a:rPr lang="en-US" altLang="zh-TW"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</a:t>
            </a:r>
            <a:r>
              <a:rPr lang="en-US" altLang="zh-TW"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5128A5-83BC-4D78-B50F-0CE2DEBAE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058820"/>
              </p:ext>
            </p:extLst>
          </p:nvPr>
        </p:nvGraphicFramePr>
        <p:xfrm>
          <a:off x="331177" y="1966637"/>
          <a:ext cx="11515727" cy="44772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5607">
                  <a:extLst>
                    <a:ext uri="{9D8B030D-6E8A-4147-A177-3AD203B41FA5}">
                      <a16:colId xmlns:a16="http://schemas.microsoft.com/office/drawing/2014/main" val="2257118364"/>
                    </a:ext>
                  </a:extLst>
                </a:gridCol>
                <a:gridCol w="1041091">
                  <a:extLst>
                    <a:ext uri="{9D8B030D-6E8A-4147-A177-3AD203B41FA5}">
                      <a16:colId xmlns:a16="http://schemas.microsoft.com/office/drawing/2014/main" val="3612377722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753142411"/>
                    </a:ext>
                  </a:extLst>
                </a:gridCol>
                <a:gridCol w="4829175">
                  <a:extLst>
                    <a:ext uri="{9D8B030D-6E8A-4147-A177-3AD203B41FA5}">
                      <a16:colId xmlns:a16="http://schemas.microsoft.com/office/drawing/2014/main" val="661123724"/>
                    </a:ext>
                  </a:extLst>
                </a:gridCol>
                <a:gridCol w="1074129">
                  <a:extLst>
                    <a:ext uri="{9D8B030D-6E8A-4147-A177-3AD203B41FA5}">
                      <a16:colId xmlns:a16="http://schemas.microsoft.com/office/drawing/2014/main" val="3126354263"/>
                    </a:ext>
                  </a:extLst>
                </a:gridCol>
              </a:tblGrid>
              <a:tr h="319363"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功能簡述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功能需求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測試結果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1732934483"/>
                  </a:ext>
                </a:extLst>
              </a:tr>
              <a:tr h="489168">
                <a:tc rowSpan="7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使用者端</a:t>
                      </a:r>
                      <a:r>
                        <a:rPr lang="en-US" altLang="zh-TW" sz="1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被照護者</a:t>
                      </a:r>
                      <a:r>
                        <a:rPr lang="en-US" altLang="zh-TW" sz="18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vert="eaVert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驗證、註冊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帳號驗證身分來使用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登入操作簡單容易上手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4035239322"/>
                  </a:ext>
                </a:extLst>
              </a:tr>
              <a:tr h="73375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需輸入其個人資訊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姓名、身分證字號和電話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3545307969"/>
                  </a:ext>
                </a:extLst>
              </a:tr>
              <a:tr h="4891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訂餐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可在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規定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時段使用點餐服務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可查看菜色內容，並且可知餐點運送狀況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3436875079"/>
                  </a:ext>
                </a:extLst>
              </a:tr>
              <a:tr h="9783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虛擬人互動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使用虛擬人互動頁面以語音、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方式問答陪聊，同時也能更換虛擬人角色或臉部特徵。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互動方式多元，隨時可以陪伴，可以進行換角色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1595389189"/>
                  </a:ext>
                </a:extLst>
              </a:tr>
              <a:tr h="4891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通知欄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查看照護者發送的訊息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分為已讀與未讀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可以即時得知照護者的提醒事項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1983893107"/>
                  </a:ext>
                </a:extLst>
              </a:tr>
              <a:tr h="4891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使用教學</a:t>
                      </a:r>
                      <a:endParaRPr lang="zh-TW" sz="12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點按查看功能使用教學影片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若不熟悉系統，可即時進行學習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2052449588"/>
                  </a:ext>
                </a:extLst>
              </a:tr>
              <a:tr h="489168">
                <a:tc vMerge="1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vert="eaVert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400" b="1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取餐服務</a:t>
                      </a:r>
                    </a:p>
                  </a:txBody>
                  <a:tcPr marL="63495" marR="63495" marT="63495" marB="6349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透過機器人的螢幕進行確認取餐</a:t>
                      </a: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容易知道是哪位被照護者所點、顯示餐點圖與名稱</a:t>
                      </a:r>
                    </a:p>
                  </a:txBody>
                  <a:tcPr marL="36192" marR="3619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6192" marR="36192" marT="0" marB="0" anchor="ctr"/>
                </a:tc>
                <a:extLst>
                  <a:ext uri="{0D108BD9-81ED-4DB2-BD59-A6C34878D82A}">
                    <a16:rowId xmlns:a16="http://schemas.microsoft.com/office/drawing/2014/main" val="385705467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08BCC54C-5BB2-47FE-E6E0-0CC330533DCD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</p:spTree>
    <p:extLst>
      <p:ext uri="{BB962C8B-B14F-4D97-AF65-F5344CB8AC3E}">
        <p14:creationId xmlns:p14="http://schemas.microsoft.com/office/powerpoint/2010/main" val="4281845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7236A2C-FAE9-4D02-B470-AB0C444FF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63275"/>
              </p:ext>
            </p:extLst>
          </p:nvPr>
        </p:nvGraphicFramePr>
        <p:xfrm>
          <a:off x="152400" y="1876117"/>
          <a:ext cx="11791502" cy="456873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14246164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0521685"/>
                    </a:ext>
                  </a:extLst>
                </a:gridCol>
                <a:gridCol w="5400675">
                  <a:extLst>
                    <a:ext uri="{9D8B030D-6E8A-4147-A177-3AD203B41FA5}">
                      <a16:colId xmlns:a16="http://schemas.microsoft.com/office/drawing/2014/main" val="4253139999"/>
                    </a:ext>
                  </a:extLst>
                </a:gridCol>
                <a:gridCol w="3762375">
                  <a:extLst>
                    <a:ext uri="{9D8B030D-6E8A-4147-A177-3AD203B41FA5}">
                      <a16:colId xmlns:a16="http://schemas.microsoft.com/office/drawing/2014/main" val="1242539749"/>
                    </a:ext>
                  </a:extLst>
                </a:gridCol>
                <a:gridCol w="780602">
                  <a:extLst>
                    <a:ext uri="{9D8B030D-6E8A-4147-A177-3AD203B41FA5}">
                      <a16:colId xmlns:a16="http://schemas.microsoft.com/office/drawing/2014/main" val="2438969269"/>
                    </a:ext>
                  </a:extLst>
                </a:gridCol>
              </a:tblGrid>
              <a:tr h="382469"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功能說明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功能需求</a:t>
                      </a: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測試結果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497562044"/>
                  </a:ext>
                </a:extLst>
              </a:tr>
              <a:tr h="382469">
                <a:tc rowSpan="10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管理者端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與照護者端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透過機構流程申請為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照護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者，方可使用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後台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網址登入系統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較為嚴謹的系統權限管理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735995106"/>
                  </a:ext>
                </a:extLst>
              </a:tr>
              <a:tr h="382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管理帳號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可管理照護者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與藥師，將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資料進行修改或刪除帳號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管理者可方便管控目前照護者與藥師帳號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776878487"/>
                  </a:ext>
                </a:extLst>
              </a:tr>
              <a:tr h="382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被照護者管理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可管理被照護者，並將其資料進行修改或刪除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照護者可簡易管理被照護者，並為其註冊</a:t>
                      </a:r>
                      <a:r>
                        <a:rPr lang="en-US" alt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LINE Bot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331171699"/>
                  </a:ext>
                </a:extLst>
              </a:tr>
              <a:tr h="382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餐點管理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可對餐點內容進行新增、刪除，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控制被照護者點餐的內容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照護者可管理餐點內容，讓被照護者得知餐點內容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187946796"/>
                  </a:ext>
                </a:extLst>
              </a:tr>
              <a:tr h="38246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可對供應商做新增、刪除、查詢、編輯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可簡易得知供應商資訊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972786334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食材進貨管理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可對食材的進貨新增、刪除、查詢、編輯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可進行進貨紀錄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1476584366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食材存貨管理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可查看食材的存貨狀況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可察看目前食材之庫存，並進行簡易預估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3025287465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餐點</a:t>
                      </a: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食材</a:t>
                      </a:r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可設定每餐點之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BOM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表，並查看材料需求狀況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可設定每個主餐的配菜內容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3459265173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餐點配送管理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依據被照護者訂餐需求，將餐點放置於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上時，按下出餐即可開始配送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可查看即時餐點與藥品需求，並控制機器人進行運送</a:t>
                      </a:r>
                      <a:r>
                        <a:rPr 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altLang="en-US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36179163"/>
                  </a:ext>
                </a:extLst>
              </a:tr>
              <a:tr h="4370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藥品配送管理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依據被照護者配藥需求，將藥品放置於</a:t>
                      </a:r>
                      <a:r>
                        <a:rPr lang="zh-TW" altLang="en-US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</a:t>
                      </a:r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上時，按下送藥即可開始配送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313193537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C5636E-C944-4C87-85DF-7AD84EFA3468}"/>
              </a:ext>
            </a:extLst>
          </p:cNvPr>
          <p:cNvSpPr txBox="1"/>
          <p:nvPr/>
        </p:nvSpPr>
        <p:spPr>
          <a:xfrm>
            <a:off x="3039111" y="1213789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功能完整性</a:t>
            </a:r>
            <a:r>
              <a:rPr lang="en-US" altLang="zh-TW" dirty="0"/>
              <a:t>(</a:t>
            </a:r>
            <a:r>
              <a:rPr lang="zh-TW" altLang="en-US" dirty="0"/>
              <a:t>照護者與管理者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D76B48-62BE-61FB-970D-99D234FCC8F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</p:spTree>
    <p:extLst>
      <p:ext uri="{BB962C8B-B14F-4D97-AF65-F5344CB8AC3E}">
        <p14:creationId xmlns:p14="http://schemas.microsoft.com/office/powerpoint/2010/main" val="435834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系統改善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完成狀況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32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7236A2C-FAE9-4D02-B470-AB0C444FF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217851"/>
              </p:ext>
            </p:extLst>
          </p:nvPr>
        </p:nvGraphicFramePr>
        <p:xfrm>
          <a:off x="200249" y="1910632"/>
          <a:ext cx="11791502" cy="448427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9851">
                  <a:extLst>
                    <a:ext uri="{9D8B030D-6E8A-4147-A177-3AD203B41FA5}">
                      <a16:colId xmlns:a16="http://schemas.microsoft.com/office/drawing/2014/main" val="142461640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120521685"/>
                    </a:ext>
                  </a:extLst>
                </a:gridCol>
                <a:gridCol w="4181699">
                  <a:extLst>
                    <a:ext uri="{9D8B030D-6E8A-4147-A177-3AD203B41FA5}">
                      <a16:colId xmlns:a16="http://schemas.microsoft.com/office/drawing/2014/main" val="4253139999"/>
                    </a:ext>
                  </a:extLst>
                </a:gridCol>
                <a:gridCol w="4914676">
                  <a:extLst>
                    <a:ext uri="{9D8B030D-6E8A-4147-A177-3AD203B41FA5}">
                      <a16:colId xmlns:a16="http://schemas.microsoft.com/office/drawing/2014/main" val="1242539749"/>
                    </a:ext>
                  </a:extLst>
                </a:gridCol>
                <a:gridCol w="971326">
                  <a:extLst>
                    <a:ext uri="{9D8B030D-6E8A-4147-A177-3AD203B41FA5}">
                      <a16:colId xmlns:a16="http://schemas.microsoft.com/office/drawing/2014/main" val="2438969269"/>
                    </a:ext>
                  </a:extLst>
                </a:gridCol>
              </a:tblGrid>
              <a:tr h="308618"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角色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功能說明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功能需求</a:t>
                      </a: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測試結果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497562044"/>
                  </a:ext>
                </a:extLst>
              </a:tr>
              <a:tr h="430455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管理者端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與照護者端</a:t>
                      </a:r>
                      <a:endParaRPr lang="zh-TW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00" dirty="0" err="1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通知管理</a:t>
                      </a:r>
                      <a:endParaRPr lang="zh-TW" altLang="en-US" sz="1600" b="1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可接收到照護者所發送的資訊，並且管理者可查看被照護者的讀取狀態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可發送通知給被照護者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1884199164"/>
                  </a:ext>
                </a:extLst>
              </a:tr>
              <a:tr h="4304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可透過此功能來管理卡片綁定使用者，新增卡片可配合</a:t>
                      </a: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RFID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感測器來快速進行新增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可綁定被照護者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目前該功能在更改開發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20520687"/>
                  </a:ext>
                </a:extLst>
              </a:tr>
              <a:tr h="4900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機器人</a:t>
                      </a:r>
                      <a:endParaRPr lang="en-US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可查看機器人狀態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可容易得知機器人是否運作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201670902"/>
                  </a:ext>
                </a:extLst>
              </a:tr>
              <a:tr h="4900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用餐時段</a:t>
                      </a:r>
                      <a:endParaRPr lang="en-US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可依情況調整用餐的時段，進行新增、刪除、編輯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可設定點餐時間，以避免超過用餐時間卻有訂單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914322090"/>
                  </a:ext>
                </a:extLst>
              </a:tr>
              <a:tr h="4900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動作事件</a:t>
                      </a:r>
                      <a:endParaRPr lang="en-US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可新增、修改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移動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動作並列印</a:t>
                      </a: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QR-code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可設定控制機器人運行之軌跡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785352405"/>
                  </a:ext>
                </a:extLst>
              </a:tr>
              <a:tr h="4900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情緒分析</a:t>
                      </a:r>
                      <a:endParaRPr lang="en-US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1600" b="1" kern="1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可查看對話紀錄、情緒分析，收到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負面情緒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就能處理負面情緒的問題，並記錄已處理過的問題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可容易得知目前之被照護者情緒狀況，並即時處理</a:t>
                      </a: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1722353084"/>
                  </a:ext>
                </a:extLst>
              </a:tr>
              <a:tr h="80047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跌倒偵測</a:t>
                      </a:r>
                      <a:endParaRPr 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3755" marR="33755" marT="33755" marB="3375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可接收到監視器所捕捉到</a:t>
                      </a: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異常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動作警訊，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立即處理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可即時得知被照護者於監視器範圍前發生異常動作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成功</a:t>
                      </a:r>
                      <a:endParaRPr lang="zh-TW" altLang="zh-TW" sz="16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19240" marR="19240" marT="0" marB="0" anchor="ctr"/>
                </a:tc>
                <a:extLst>
                  <a:ext uri="{0D108BD9-81ED-4DB2-BD59-A6C34878D82A}">
                    <a16:rowId xmlns:a16="http://schemas.microsoft.com/office/drawing/2014/main" val="255082561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64FEC6AF-882C-48FB-B814-6675F681DC27}"/>
              </a:ext>
            </a:extLst>
          </p:cNvPr>
          <p:cNvSpPr txBox="1"/>
          <p:nvPr/>
        </p:nvSpPr>
        <p:spPr>
          <a:xfrm>
            <a:off x="3039111" y="1213789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36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功能完整性</a:t>
            </a:r>
            <a:r>
              <a:rPr lang="en-US" altLang="zh-TW" dirty="0"/>
              <a:t>(</a:t>
            </a:r>
            <a:r>
              <a:rPr lang="zh-TW" altLang="en-US" dirty="0"/>
              <a:t>照護者與管理者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039E31-8942-1933-C73B-184EAFA82A54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</p:spTree>
    <p:extLst>
      <p:ext uri="{BB962C8B-B14F-4D97-AF65-F5344CB8AC3E}">
        <p14:creationId xmlns:p14="http://schemas.microsoft.com/office/powerpoint/2010/main" val="916848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25FB1D-B5A9-4F08-868F-F069E123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5F0F92-780C-4A58-B509-3442396CBDE9}"/>
              </a:ext>
            </a:extLst>
          </p:cNvPr>
          <p:cNvSpPr/>
          <p:nvPr/>
        </p:nvSpPr>
        <p:spPr>
          <a:xfrm>
            <a:off x="538480" y="434340"/>
            <a:ext cx="10891520" cy="57607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49F9D8-525C-4D2B-9D47-7BDDE5CD2E46}"/>
              </a:ext>
            </a:extLst>
          </p:cNvPr>
          <p:cNvSpPr/>
          <p:nvPr/>
        </p:nvSpPr>
        <p:spPr>
          <a:xfrm>
            <a:off x="3667125" y="2219325"/>
            <a:ext cx="5067300" cy="21907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0" b="1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2000" b="1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547C97-9D92-459F-B830-5BCFD469C1C6}"/>
              </a:ext>
            </a:extLst>
          </p:cNvPr>
          <p:cNvSpPr txBox="1"/>
          <p:nvPr/>
        </p:nvSpPr>
        <p:spPr>
          <a:xfrm>
            <a:off x="3228869" y="1892380"/>
            <a:ext cx="573426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3800" b="1" dirty="0">
                <a:solidFill>
                  <a:srgbClr val="3D7D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3800" b="1" dirty="0">
              <a:solidFill>
                <a:srgbClr val="3D7D6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3676" y="5095370"/>
            <a:ext cx="410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hlinkClick r:id="rId3"/>
              </a:rPr>
              <a:t>https://medimate.tw/login</a:t>
            </a:r>
            <a:endParaRPr lang="en-US" altLang="zh-TW" sz="2800"/>
          </a:p>
        </p:txBody>
      </p:sp>
    </p:spTree>
    <p:extLst>
      <p:ext uri="{BB962C8B-B14F-4D97-AF65-F5344CB8AC3E}">
        <p14:creationId xmlns:p14="http://schemas.microsoft.com/office/powerpoint/2010/main" val="175820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91C18A-5596-45B5-93E9-C57A281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BBF2E-C1E1-4F4A-8CA9-C73E159CA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7BDE28-4DD0-45A8-B2B0-5C854F12D133}"/>
              </a:ext>
            </a:extLst>
          </p:cNvPr>
          <p:cNvGrpSpPr/>
          <p:nvPr/>
        </p:nvGrpSpPr>
        <p:grpSpPr>
          <a:xfrm>
            <a:off x="1287192" y="1128174"/>
            <a:ext cx="9267997" cy="3656744"/>
            <a:chOff x="-210236" y="1839390"/>
            <a:chExt cx="9356843" cy="3691799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607FA96-7D2F-4241-82AB-49413496A9E6}"/>
                </a:ext>
              </a:extLst>
            </p:cNvPr>
            <p:cNvSpPr txBox="1"/>
            <p:nvPr/>
          </p:nvSpPr>
          <p:spPr>
            <a:xfrm>
              <a:off x="5231705" y="2742213"/>
              <a:ext cx="403946" cy="258514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年數據由低→高排序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9CBB13-0454-458E-BF84-55B06E8C3F2D}"/>
                </a:ext>
              </a:extLst>
            </p:cNvPr>
            <p:cNvSpPr/>
            <p:nvPr/>
          </p:nvSpPr>
          <p:spPr>
            <a:xfrm>
              <a:off x="5595032" y="231192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9E63D48-737B-4E4F-B98A-5D130F0FDD37}"/>
                </a:ext>
              </a:extLst>
            </p:cNvPr>
            <p:cNvSpPr/>
            <p:nvPr/>
          </p:nvSpPr>
          <p:spPr>
            <a:xfrm>
              <a:off x="5595032" y="307513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8AC4267-4E0D-408C-9150-D7668E133622}"/>
                </a:ext>
              </a:extLst>
            </p:cNvPr>
            <p:cNvSpPr/>
            <p:nvPr/>
          </p:nvSpPr>
          <p:spPr>
            <a:xfrm>
              <a:off x="5595032" y="383834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C2C1936-AA5E-4BDB-BCF3-820DC34DF799}"/>
                </a:ext>
              </a:extLst>
            </p:cNvPr>
            <p:cNvSpPr/>
            <p:nvPr/>
          </p:nvSpPr>
          <p:spPr>
            <a:xfrm>
              <a:off x="5595032" y="4601552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784B97-193F-48DB-B876-7E938990601C}"/>
                </a:ext>
              </a:extLst>
            </p:cNvPr>
            <p:cNvSpPr txBox="1"/>
            <p:nvPr/>
          </p:nvSpPr>
          <p:spPr>
            <a:xfrm>
              <a:off x="5654613" y="349620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英　　國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9480AD3-7B8F-4581-8CFF-6EE684CAB7B9}"/>
                </a:ext>
              </a:extLst>
            </p:cNvPr>
            <p:cNvSpPr txBox="1"/>
            <p:nvPr/>
          </p:nvSpPr>
          <p:spPr>
            <a:xfrm>
              <a:off x="8016246" y="3496201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27.4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5D2D195-B13B-4DA2-AEE6-0E3D01EE52AB}"/>
                </a:ext>
              </a:extLst>
            </p:cNvPr>
            <p:cNvSpPr txBox="1"/>
            <p:nvPr/>
          </p:nvSpPr>
          <p:spPr>
            <a:xfrm>
              <a:off x="6931439" y="349620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5" name="chart">
              <a:extLst>
                <a:ext uri="{FF2B5EF4-FFF2-40B4-BE49-F238E27FC236}">
                  <a16:creationId xmlns:a16="http://schemas.microsoft.com/office/drawing/2014/main" id="{385D1BC1-74C2-4E13-AA5D-D790A380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008" y="3564127"/>
              <a:ext cx="224736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C42B578-8BD0-4CF7-9363-F2CAC310CA76}"/>
                </a:ext>
              </a:extLst>
            </p:cNvPr>
            <p:cNvSpPr txBox="1"/>
            <p:nvPr/>
          </p:nvSpPr>
          <p:spPr>
            <a:xfrm>
              <a:off x="5654613" y="3140884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　　國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D168F48-9F68-4BC6-AFD0-FAB33D68BC91}"/>
                </a:ext>
              </a:extLst>
            </p:cNvPr>
            <p:cNvSpPr txBox="1"/>
            <p:nvPr/>
          </p:nvSpPr>
          <p:spPr>
            <a:xfrm>
              <a:off x="8016246" y="3140884"/>
              <a:ext cx="57838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46.4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55ABF70-D35B-4800-855D-8973F8C15ECB}"/>
                </a:ext>
              </a:extLst>
            </p:cNvPr>
            <p:cNvSpPr txBox="1"/>
            <p:nvPr/>
          </p:nvSpPr>
          <p:spPr>
            <a:xfrm>
              <a:off x="6931439" y="3140884"/>
              <a:ext cx="664897" cy="323165"/>
            </a:xfrm>
            <a:prstGeom prst="homePlat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1" name="chart">
              <a:extLst>
                <a:ext uri="{FF2B5EF4-FFF2-40B4-BE49-F238E27FC236}">
                  <a16:creationId xmlns:a16="http://schemas.microsoft.com/office/drawing/2014/main" id="{907A97DC-D414-4F5D-83CA-DEC28DFD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008" y="3199259"/>
              <a:ext cx="229978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34CC17E-5868-47C5-A6F5-A569F94E3415}"/>
                </a:ext>
              </a:extLst>
            </p:cNvPr>
            <p:cNvSpPr txBox="1"/>
            <p:nvPr/>
          </p:nvSpPr>
          <p:spPr>
            <a:xfrm>
              <a:off x="5654613" y="4250200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德　　國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F1115A12-A1C1-42E6-9EE4-49F41EA5BB92}"/>
                </a:ext>
              </a:extLst>
            </p:cNvPr>
            <p:cNvSpPr txBox="1"/>
            <p:nvPr/>
          </p:nvSpPr>
          <p:spPr>
            <a:xfrm>
              <a:off x="8016246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28.8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86F53DB-FB72-4F03-BDB3-C8197DE588D4}"/>
                </a:ext>
              </a:extLst>
            </p:cNvPr>
            <p:cNvSpPr txBox="1"/>
            <p:nvPr/>
          </p:nvSpPr>
          <p:spPr>
            <a:xfrm>
              <a:off x="6931439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22.1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5" name="chart">
              <a:extLst>
                <a:ext uri="{FF2B5EF4-FFF2-40B4-BE49-F238E27FC236}">
                  <a16:creationId xmlns:a16="http://schemas.microsoft.com/office/drawing/2014/main" id="{ED4501C0-E5D9-4F84-9010-E631EFC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008" y="4310346"/>
              <a:ext cx="227187" cy="1639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2A54548-8F8C-404A-B08E-012E43B189FF}"/>
                </a:ext>
              </a:extLst>
            </p:cNvPr>
            <p:cNvSpPr txBox="1"/>
            <p:nvPr/>
          </p:nvSpPr>
          <p:spPr>
            <a:xfrm>
              <a:off x="5654613" y="4627197"/>
              <a:ext cx="97459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義  大 利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7FC0C73-7BC2-4DDF-BD09-2ADA797FB5CE}"/>
                </a:ext>
              </a:extLst>
            </p:cNvPr>
            <p:cNvSpPr txBox="1"/>
            <p:nvPr/>
          </p:nvSpPr>
          <p:spPr>
            <a:xfrm>
              <a:off x="8016246" y="465103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4DA1316A-CDDA-4FB2-A357-2D74DCDAE803}"/>
                </a:ext>
              </a:extLst>
            </p:cNvPr>
            <p:cNvSpPr txBox="1"/>
            <p:nvPr/>
          </p:nvSpPr>
          <p:spPr>
            <a:xfrm>
              <a:off x="6931439" y="4627197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chart">
              <a:extLst>
                <a:ext uri="{FF2B5EF4-FFF2-40B4-BE49-F238E27FC236}">
                  <a16:creationId xmlns:a16="http://schemas.microsoft.com/office/drawing/2014/main" id="{A568BC00-99F6-4A09-9BC4-0693954A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2008" y="4712979"/>
              <a:ext cx="241347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2B87901-98C7-455D-8D36-46AEB7DA08D8}"/>
                </a:ext>
              </a:extLst>
            </p:cNvPr>
            <p:cNvSpPr txBox="1"/>
            <p:nvPr/>
          </p:nvSpPr>
          <p:spPr>
            <a:xfrm>
              <a:off x="5654613" y="2743969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中華民國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1685F0D-B715-4E9B-9004-F6DD7A91C70E}"/>
                </a:ext>
              </a:extLst>
            </p:cNvPr>
            <p:cNvSpPr txBox="1"/>
            <p:nvPr/>
          </p:nvSpPr>
          <p:spPr>
            <a:xfrm>
              <a:off x="8016246" y="2743969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43.6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2FE1D4A-364E-470A-872B-F76D172EB609}"/>
                </a:ext>
              </a:extLst>
            </p:cNvPr>
            <p:cNvSpPr txBox="1"/>
            <p:nvPr/>
          </p:nvSpPr>
          <p:spPr>
            <a:xfrm>
              <a:off x="6931439" y="2743969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5" name="chart">
              <a:extLst>
                <a:ext uri="{FF2B5EF4-FFF2-40B4-BE49-F238E27FC236}">
                  <a16:creationId xmlns:a16="http://schemas.microsoft.com/office/drawing/2014/main" id="{3835F92B-836B-4C44-8AA3-88B15F29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2008" y="2811895"/>
              <a:ext cx="235629" cy="153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5572B0A-AF04-440F-8244-EC02FFC99DB9}"/>
                </a:ext>
              </a:extLst>
            </p:cNvPr>
            <p:cNvSpPr txBox="1"/>
            <p:nvPr/>
          </p:nvSpPr>
          <p:spPr>
            <a:xfrm>
              <a:off x="5654613" y="500419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　　本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72405031-7CE3-4429-A047-A4AAE7943855}"/>
                </a:ext>
              </a:extLst>
            </p:cNvPr>
            <p:cNvSpPr txBox="1"/>
            <p:nvPr/>
          </p:nvSpPr>
          <p:spPr>
            <a:xfrm>
              <a:off x="8016246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07BE2981-383B-4B11-A267-21BFA65A60C5}"/>
                </a:ext>
              </a:extLst>
            </p:cNvPr>
            <p:cNvSpPr txBox="1"/>
            <p:nvPr/>
          </p:nvSpPr>
          <p:spPr>
            <a:xfrm>
              <a:off x="6931439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9" name="chart">
              <a:extLst>
                <a:ext uri="{FF2B5EF4-FFF2-40B4-BE49-F238E27FC236}">
                  <a16:creationId xmlns:a16="http://schemas.microsoft.com/office/drawing/2014/main" id="{8CAEBF2A-996F-4253-98AE-C80B2776B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2008" y="5090711"/>
              <a:ext cx="239781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150FFDF-8555-4C6B-A3B0-6AC61B931424}"/>
                </a:ext>
              </a:extLst>
            </p:cNvPr>
            <p:cNvSpPr txBox="1"/>
            <p:nvPr/>
          </p:nvSpPr>
          <p:spPr>
            <a:xfrm>
              <a:off x="8016246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DA4F672-647C-4C0C-87BF-423DEF17D4C1}"/>
                </a:ext>
              </a:extLst>
            </p:cNvPr>
            <p:cNvSpPr txBox="1"/>
            <p:nvPr/>
          </p:nvSpPr>
          <p:spPr>
            <a:xfrm>
              <a:off x="6931439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5CE76423-9C9A-45A2-B5F4-F83A421FC4F7}"/>
                </a:ext>
              </a:extLst>
            </p:cNvPr>
            <p:cNvSpPr txBox="1"/>
            <p:nvPr/>
          </p:nvSpPr>
          <p:spPr>
            <a:xfrm>
              <a:off x="6931439" y="234879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17.3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3" name="chart">
              <a:extLst>
                <a:ext uri="{FF2B5EF4-FFF2-40B4-BE49-F238E27FC236}">
                  <a16:creationId xmlns:a16="http://schemas.microsoft.com/office/drawing/2014/main" id="{8F68D458-6C90-4683-9ECB-A6EE698D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22008" y="3934990"/>
              <a:ext cx="227731" cy="1623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7DA806D-9857-4D1D-B843-63D6A2AE7CD0}"/>
                </a:ext>
              </a:extLst>
            </p:cNvPr>
            <p:cNvSpPr txBox="1"/>
            <p:nvPr/>
          </p:nvSpPr>
          <p:spPr>
            <a:xfrm>
              <a:off x="5654613" y="3873203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法　　國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03DEA2A-303A-4EDB-BF9A-776DE209631F}"/>
                </a:ext>
              </a:extLst>
            </p:cNvPr>
            <p:cNvSpPr txBox="1"/>
            <p:nvPr/>
          </p:nvSpPr>
          <p:spPr>
            <a:xfrm>
              <a:off x="5605053" y="1849264"/>
              <a:ext cx="1753304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D3C811C2-7795-4F63-A3BF-13278C178334}"/>
                </a:ext>
              </a:extLst>
            </p:cNvPr>
            <p:cNvSpPr txBox="1"/>
            <p:nvPr/>
          </p:nvSpPr>
          <p:spPr>
            <a:xfrm>
              <a:off x="8016246" y="2348796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77982CDF-422F-4E9C-9ED3-E1F35C88EB4F}"/>
                </a:ext>
              </a:extLst>
            </p:cNvPr>
            <p:cNvSpPr/>
            <p:nvPr/>
          </p:nvSpPr>
          <p:spPr>
            <a:xfrm flipH="1" flipV="1">
              <a:off x="7161283" y="2202180"/>
              <a:ext cx="112552" cy="82437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EFFB5FD6-A413-4E70-9FA8-5C925C3D4219}"/>
                </a:ext>
              </a:extLst>
            </p:cNvPr>
            <p:cNvSpPr txBox="1"/>
            <p:nvPr/>
          </p:nvSpPr>
          <p:spPr>
            <a:xfrm>
              <a:off x="7483567" y="1839390"/>
              <a:ext cx="1635530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2070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推估值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2E625828-9CA1-4E99-B299-B9CA3B2F277E}"/>
                </a:ext>
              </a:extLst>
            </p:cNvPr>
            <p:cNvSpPr/>
            <p:nvPr/>
          </p:nvSpPr>
          <p:spPr>
            <a:xfrm flipH="1" flipV="1">
              <a:off x="8245056" y="2194104"/>
              <a:ext cx="112552" cy="95593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4EC62C3C-F553-4882-8597-073C141F72DC}"/>
                </a:ext>
              </a:extLst>
            </p:cNvPr>
            <p:cNvSpPr txBox="1"/>
            <p:nvPr/>
          </p:nvSpPr>
          <p:spPr>
            <a:xfrm>
              <a:off x="7348127" y="3914362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06DDBCF4-899F-4A5B-A55E-A9D1EA1BAFC5}"/>
                </a:ext>
              </a:extLst>
            </p:cNvPr>
            <p:cNvSpPr txBox="1"/>
            <p:nvPr/>
          </p:nvSpPr>
          <p:spPr>
            <a:xfrm>
              <a:off x="7348127" y="427067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22202B27-3313-42BD-8FE5-9F7D0731FF12}"/>
                </a:ext>
              </a:extLst>
            </p:cNvPr>
            <p:cNvSpPr txBox="1"/>
            <p:nvPr/>
          </p:nvSpPr>
          <p:spPr>
            <a:xfrm>
              <a:off x="7348127" y="4663118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83D48E2-330F-454D-A49A-BD14529F2C61}"/>
                </a:ext>
              </a:extLst>
            </p:cNvPr>
            <p:cNvSpPr txBox="1"/>
            <p:nvPr/>
          </p:nvSpPr>
          <p:spPr>
            <a:xfrm>
              <a:off x="7348127" y="3566350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7CB64E4-00FF-446C-A91F-2E5FA0F52806}"/>
                </a:ext>
              </a:extLst>
            </p:cNvPr>
            <p:cNvSpPr txBox="1"/>
            <p:nvPr/>
          </p:nvSpPr>
          <p:spPr>
            <a:xfrm>
              <a:off x="5654613" y="2348796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　　國</a:t>
              </a:r>
            </a:p>
          </p:txBody>
        </p:sp>
        <p:pic>
          <p:nvPicPr>
            <p:cNvPr id="65" name="chart">
              <a:extLst>
                <a:ext uri="{FF2B5EF4-FFF2-40B4-BE49-F238E27FC236}">
                  <a16:creationId xmlns:a16="http://schemas.microsoft.com/office/drawing/2014/main" id="{0449A665-2126-4B52-B34B-74FAFB08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2008" y="2432980"/>
              <a:ext cx="236991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F1D2410-9D30-4E7F-BAE3-33E0C446786A}"/>
                </a:ext>
              </a:extLst>
            </p:cNvPr>
            <p:cNvSpPr txBox="1"/>
            <p:nvPr/>
          </p:nvSpPr>
          <p:spPr>
            <a:xfrm>
              <a:off x="8455392" y="238895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(2060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56D76B51-7FAB-43E2-9E52-701588390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10236" y="1970816"/>
              <a:ext cx="5175953" cy="3560373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C84F06-A6D6-4507-AD59-5C40BACBC28C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E06561E-1181-464E-A872-E4FA7F7D3B7B}"/>
              </a:ext>
            </a:extLst>
          </p:cNvPr>
          <p:cNvSpPr txBox="1"/>
          <p:nvPr/>
        </p:nvSpPr>
        <p:spPr>
          <a:xfrm>
            <a:off x="264993" y="4971898"/>
            <a:ext cx="1176116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年步入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，預計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明年進入超高齡社會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由上表格可看出各高度發展國家也同樣面臨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人口結構老化的問題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；同時老化也意味著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勞動力的下降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4204E5B-71ED-4CEC-ACE7-F1DB2AC1BF60}"/>
              </a:ext>
            </a:extLst>
          </p:cNvPr>
          <p:cNvSpPr txBox="1"/>
          <p:nvPr/>
        </p:nvSpPr>
        <p:spPr>
          <a:xfrm>
            <a:off x="165847" y="6565074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圖表來源：行政院國家發展委員會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3F4A07-3AAE-4A57-BD5C-A9AF2DBEC624}"/>
              </a:ext>
            </a:extLst>
          </p:cNvPr>
          <p:cNvSpPr txBox="1"/>
          <p:nvPr/>
        </p:nvSpPr>
        <p:spPr>
          <a:xfrm>
            <a:off x="3222957" y="3644580"/>
            <a:ext cx="1756923" cy="413861"/>
          </a:xfrm>
          <a:prstGeom prst="roundRect">
            <a:avLst>
              <a:gd name="adj" fmla="val 31925"/>
            </a:avLst>
          </a:prstGeom>
          <a:solidFill>
            <a:srgbClr val="FF0066"/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超高齡社會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1DE979-F6FF-4D32-B37D-75FF098F048A}"/>
              </a:ext>
            </a:extLst>
          </p:cNvPr>
          <p:cNvSpPr/>
          <p:nvPr/>
        </p:nvSpPr>
        <p:spPr>
          <a:xfrm>
            <a:off x="1160246" y="3089349"/>
            <a:ext cx="4757533" cy="3396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82E62D-680D-42B0-BE24-F14F1CF3BD77}"/>
              </a:ext>
            </a:extLst>
          </p:cNvPr>
          <p:cNvSpPr txBox="1"/>
          <p:nvPr/>
        </p:nvSpPr>
        <p:spPr>
          <a:xfrm>
            <a:off x="1023730" y="10603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百分比</a:t>
            </a:r>
          </a:p>
        </p:txBody>
      </p:sp>
    </p:spTree>
    <p:extLst>
      <p:ext uri="{BB962C8B-B14F-4D97-AF65-F5344CB8AC3E}">
        <p14:creationId xmlns:p14="http://schemas.microsoft.com/office/powerpoint/2010/main" val="371255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6744D3-37BA-40C5-9161-FCD4EAECB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25395" r="2871" b="38760"/>
          <a:stretch/>
        </p:blipFill>
        <p:spPr>
          <a:xfrm>
            <a:off x="962526" y="1410878"/>
            <a:ext cx="10684042" cy="23590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18BA62-0942-48A1-A721-FE7B59B46047}"/>
              </a:ext>
            </a:extLst>
          </p:cNvPr>
          <p:cNvSpPr txBox="1"/>
          <p:nvPr/>
        </p:nvSpPr>
        <p:spPr>
          <a:xfrm>
            <a:off x="1476067" y="396169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銀髮族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人口增加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B38568B6-5821-4B19-B102-677327D0501B}"/>
              </a:ext>
            </a:extLst>
          </p:cNvPr>
          <p:cNvSpPr txBox="1"/>
          <p:nvPr/>
        </p:nvSpPr>
        <p:spPr>
          <a:xfrm>
            <a:off x="5134996" y="3961694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照護者勞動力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不足支應需求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D5884B5-A4B1-4C47-9D73-DB99D6015B1B}"/>
              </a:ext>
            </a:extLst>
          </p:cNvPr>
          <p:cNvSpPr txBox="1"/>
          <p:nvPr/>
        </p:nvSpPr>
        <p:spPr>
          <a:xfrm>
            <a:off x="9291098" y="3961694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壓力大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B832890-EB49-4104-A2A1-31337C344620}"/>
              </a:ext>
            </a:extLst>
          </p:cNvPr>
          <p:cNvSpPr/>
          <p:nvPr/>
        </p:nvSpPr>
        <p:spPr>
          <a:xfrm>
            <a:off x="1556085" y="5342021"/>
            <a:ext cx="9079831" cy="762879"/>
          </a:xfrm>
          <a:prstGeom prst="roundRect">
            <a:avLst/>
          </a:prstGeom>
          <a:solidFill>
            <a:srgbClr val="FF9999"/>
          </a:solidFill>
          <a:ln w="5715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也間接影響到銀髮族的照護品質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032F40-71F5-4E5E-A7B8-C5FE333A422B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</p:spTree>
    <p:extLst>
      <p:ext uri="{BB962C8B-B14F-4D97-AF65-F5344CB8AC3E}">
        <p14:creationId xmlns:p14="http://schemas.microsoft.com/office/powerpoint/2010/main" val="157753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A9BBA8A-D777-4F40-8243-2C1503B5D1E5}"/>
              </a:ext>
            </a:extLst>
          </p:cNvPr>
          <p:cNvGrpSpPr/>
          <p:nvPr/>
        </p:nvGrpSpPr>
        <p:grpSpPr>
          <a:xfrm>
            <a:off x="2968959" y="2551696"/>
            <a:ext cx="8929473" cy="1050398"/>
            <a:chOff x="5138057" y="1828800"/>
            <a:chExt cx="6618513" cy="798286"/>
          </a:xfrm>
        </p:grpSpPr>
        <p:sp>
          <p:nvSpPr>
            <p:cNvPr id="11" name="圓角矩形 96">
              <a:extLst>
                <a:ext uri="{FF2B5EF4-FFF2-40B4-BE49-F238E27FC236}">
                  <a16:creationId xmlns:a16="http://schemas.microsoft.com/office/drawing/2014/main" id="{45CF9E43-68F2-49A5-ADB7-74298A9DE108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提升銀髮族的照護與提升其生活品質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806B8D-50FE-4B97-AEB5-39EB94A4D6E5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7C90BC6-C75A-41BB-A47B-48F25E6E8D0F}"/>
              </a:ext>
            </a:extLst>
          </p:cNvPr>
          <p:cNvGrpSpPr/>
          <p:nvPr/>
        </p:nvGrpSpPr>
        <p:grpSpPr>
          <a:xfrm>
            <a:off x="2968959" y="3858310"/>
            <a:ext cx="8929473" cy="1050398"/>
            <a:chOff x="5138057" y="1828800"/>
            <a:chExt cx="6618513" cy="798286"/>
          </a:xfrm>
        </p:grpSpPr>
        <p:sp>
          <p:nvSpPr>
            <p:cNvPr id="14" name="圓角矩形 103">
              <a:extLst>
                <a:ext uri="{FF2B5EF4-FFF2-40B4-BE49-F238E27FC236}">
                  <a16:creationId xmlns:a16="http://schemas.microsoft.com/office/drawing/2014/main" id="{65C14FE4-3946-4A9D-B0F1-FDDCDB66C44E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減少銀髮族對醫療保健與照顧服務的壓力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966A008-2E96-43AD-8E7C-BEC88E56FC8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9AAD265-53A0-426A-AE71-D37A723A1E24}"/>
              </a:ext>
            </a:extLst>
          </p:cNvPr>
          <p:cNvGrpSpPr/>
          <p:nvPr/>
        </p:nvGrpSpPr>
        <p:grpSpPr>
          <a:xfrm>
            <a:off x="2968959" y="5164924"/>
            <a:ext cx="8929473" cy="1050398"/>
            <a:chOff x="5138057" y="1828800"/>
            <a:chExt cx="6618513" cy="798286"/>
          </a:xfrm>
        </p:grpSpPr>
        <p:sp>
          <p:nvSpPr>
            <p:cNvPr id="18" name="圓角矩形 106">
              <a:extLst>
                <a:ext uri="{FF2B5EF4-FFF2-40B4-BE49-F238E27FC236}">
                  <a16:creationId xmlns:a16="http://schemas.microsoft.com/office/drawing/2014/main" id="{59EE32D8-A208-431A-870F-48AE5BBE3E91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C794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銀髮族對於社會連接的問題以及其心理健康問題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C2837F-B273-47A7-B445-E9E831AB7CED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4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7949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153CE3E-6C34-4973-8B85-F0055B3EDC04}"/>
              </a:ext>
            </a:extLst>
          </p:cNvPr>
          <p:cNvGrpSpPr/>
          <p:nvPr/>
        </p:nvGrpSpPr>
        <p:grpSpPr>
          <a:xfrm>
            <a:off x="485668" y="2711437"/>
            <a:ext cx="1836021" cy="1987651"/>
            <a:chOff x="3608270" y="1734525"/>
            <a:chExt cx="2644912" cy="2863345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4580099-A979-4AE5-BC9C-4D15C0E5285A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44" name="右彎箭號 26">
                <a:extLst>
                  <a:ext uri="{FF2B5EF4-FFF2-40B4-BE49-F238E27FC236}">
                    <a16:creationId xmlns:a16="http://schemas.microsoft.com/office/drawing/2014/main" id="{0EF9B0CC-82E9-46BE-9D7D-6C47CA55D183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624E3813-EA6D-41E4-BE93-66D9338ADF58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6" name="圓角矩形 28">
                  <a:extLst>
                    <a:ext uri="{FF2B5EF4-FFF2-40B4-BE49-F238E27FC236}">
                      <a16:creationId xmlns:a16="http://schemas.microsoft.com/office/drawing/2014/main" id="{166256BF-A72B-4F69-903B-D2A5FBA74FBA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橢圓 46">
                  <a:extLst>
                    <a:ext uri="{FF2B5EF4-FFF2-40B4-BE49-F238E27FC236}">
                      <a16:creationId xmlns:a16="http://schemas.microsoft.com/office/drawing/2014/main" id="{76DB00A2-F36E-46CF-B642-B2DC77619EDA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A90884D-6C68-4640-9AC6-3CE13340B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40" name="右彎箭號 22">
                <a:extLst>
                  <a:ext uri="{FF2B5EF4-FFF2-40B4-BE49-F238E27FC236}">
                    <a16:creationId xmlns:a16="http://schemas.microsoft.com/office/drawing/2014/main" id="{E1BFBD23-5FC0-44C5-9348-48D2A7A2836B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73034388-83C9-49E9-97CE-C4EA7175DD3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2" name="圓角矩形 24">
                  <a:extLst>
                    <a:ext uri="{FF2B5EF4-FFF2-40B4-BE49-F238E27FC236}">
                      <a16:creationId xmlns:a16="http://schemas.microsoft.com/office/drawing/2014/main" id="{34C1D0DB-ED9D-4616-8C45-4643C7159A72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橢圓 42">
                  <a:extLst>
                    <a:ext uri="{FF2B5EF4-FFF2-40B4-BE49-F238E27FC236}">
                      <a16:creationId xmlns:a16="http://schemas.microsoft.com/office/drawing/2014/main" id="{57852D90-E283-492B-9C81-DEFA7A5BCF78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23" name="圓角矩形 7">
              <a:extLst>
                <a:ext uri="{FF2B5EF4-FFF2-40B4-BE49-F238E27FC236}">
                  <a16:creationId xmlns:a16="http://schemas.microsoft.com/office/drawing/2014/main" id="{2F826AA1-FDC1-4086-A885-48EB5C63E9F2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8">
              <a:extLst>
                <a:ext uri="{FF2B5EF4-FFF2-40B4-BE49-F238E27FC236}">
                  <a16:creationId xmlns:a16="http://schemas.microsoft.com/office/drawing/2014/main" id="{85314EBF-F913-4F97-B3FE-3C355760677F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圓角矩形 9">
              <a:extLst>
                <a:ext uri="{FF2B5EF4-FFF2-40B4-BE49-F238E27FC236}">
                  <a16:creationId xmlns:a16="http://schemas.microsoft.com/office/drawing/2014/main" id="{32F58D21-DB9C-43FA-9A34-7B7BFD7D234B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10">
              <a:extLst>
                <a:ext uri="{FF2B5EF4-FFF2-40B4-BE49-F238E27FC236}">
                  <a16:creationId xmlns:a16="http://schemas.microsoft.com/office/drawing/2014/main" id="{AE762C45-1A1E-4653-A1D1-A8EC2D16F2E1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11">
              <a:extLst>
                <a:ext uri="{FF2B5EF4-FFF2-40B4-BE49-F238E27FC236}">
                  <a16:creationId xmlns:a16="http://schemas.microsoft.com/office/drawing/2014/main" id="{80B1B9BC-46A9-4268-9D78-0C100F303BAF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圓角矩形 12">
              <a:extLst>
                <a:ext uri="{FF2B5EF4-FFF2-40B4-BE49-F238E27FC236}">
                  <a16:creationId xmlns:a16="http://schemas.microsoft.com/office/drawing/2014/main" id="{8DC9967C-377B-453A-983D-F110FB4DB4B2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CC738EB-A882-434B-9C48-A43B6BB45B87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493DABCF-1C9D-494F-95D0-D611788CB766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1C905C3-E9C4-4E73-8510-430390085CD8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412E09B1-41D8-4CBF-99A8-FDB69F12D598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684E7B2-4311-41B3-9EBD-129B1F7DE96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8" name="圓角矩形 20">
                <a:extLst>
                  <a:ext uri="{FF2B5EF4-FFF2-40B4-BE49-F238E27FC236}">
                    <a16:creationId xmlns:a16="http://schemas.microsoft.com/office/drawing/2014/main" id="{9831D0E7-A3FE-4D3B-85A4-54F5A248D00A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圓角矩形 21">
                <a:extLst>
                  <a:ext uri="{FF2B5EF4-FFF2-40B4-BE49-F238E27FC236}">
                    <a16:creationId xmlns:a16="http://schemas.microsoft.com/office/drawing/2014/main" id="{93A3D8AD-712F-495B-9233-69A37433BCA4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圓角矩形 18">
              <a:extLst>
                <a:ext uri="{FF2B5EF4-FFF2-40B4-BE49-F238E27FC236}">
                  <a16:creationId xmlns:a16="http://schemas.microsoft.com/office/drawing/2014/main" id="{C463C18F-E66D-4044-A153-AD58A48BD03F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9BCDD6-FB8A-4F64-B4AC-C3F224488199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2F4A161-61FA-4887-8611-6511EB67B812}"/>
              </a:ext>
            </a:extLst>
          </p:cNvPr>
          <p:cNvGrpSpPr/>
          <p:nvPr/>
        </p:nvGrpSpPr>
        <p:grpSpPr>
          <a:xfrm>
            <a:off x="2968958" y="1303330"/>
            <a:ext cx="8929473" cy="1050398"/>
            <a:chOff x="5138057" y="1828800"/>
            <a:chExt cx="6618513" cy="798286"/>
          </a:xfrm>
        </p:grpSpPr>
        <p:sp>
          <p:nvSpPr>
            <p:cNvPr id="50" name="圓角矩形 96">
              <a:extLst>
                <a:ext uri="{FF2B5EF4-FFF2-40B4-BE49-F238E27FC236}">
                  <a16:creationId xmlns:a16="http://schemas.microsoft.com/office/drawing/2014/main" id="{24494365-0714-4D4D-9BA4-FC54D527C64B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97BC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</a:t>
              </a:r>
              <a:r>
                <a:rPr lang="zh-TW" altLang="en-US" sz="2800" b="1" kern="0" dirty="0"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latin typeface="Arial" panose="020B0604020202020204"/>
                  <a:ea typeface="微軟正黑體" panose="020B0604030504040204" pitchFamily="34" charset="-120"/>
                </a:rPr>
                <a:t>透過系統功能來增加日照中心的照護效率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965B-1608-4E4D-A9F0-B9944A626EC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5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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2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5650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運送車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後台系統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F77DEA-C787-44C7-B3C9-31F3A2E69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5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4CC3F0-C4B8-4FB3-9BD4-5C7165DFCDE6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30" name="圓角矩形 8">
              <a:extLst>
                <a:ext uri="{FF2B5EF4-FFF2-40B4-BE49-F238E27FC236}">
                  <a16:creationId xmlns:a16="http://schemas.microsoft.com/office/drawing/2014/main" id="{CF916197-7D43-4F95-8CF8-A592D43B6724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8" name="圓角矩形 8">
            <a:extLst>
              <a:ext uri="{FF2B5EF4-FFF2-40B4-BE49-F238E27FC236}">
                <a16:creationId xmlns:a16="http://schemas.microsoft.com/office/drawing/2014/main" id="{6CF880A5-19AE-4B65-96FE-631C7985633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0CFF1-C510-47E4-9CAD-563C1E056439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13" name="圓角矩形 8">
            <a:extLst>
              <a:ext uri="{FF2B5EF4-FFF2-40B4-BE49-F238E27FC236}">
                <a16:creationId xmlns:a16="http://schemas.microsoft.com/office/drawing/2014/main" id="{8BDC2C4F-D51D-461D-BCEC-AB997B83720D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412E55-4161-49A0-E932-C51BC6B85E56}"/>
              </a:ext>
            </a:extLst>
          </p:cNvPr>
          <p:cNvSpPr txBox="1"/>
          <p:nvPr/>
        </p:nvSpPr>
        <p:spPr>
          <a:xfrm>
            <a:off x="264993" y="1267692"/>
            <a:ext cx="233910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系統使用情境圖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A418F30-F5DC-4102-853F-F02E2354CD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17" y="1950905"/>
            <a:ext cx="3545425" cy="35454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AE2CD0A-D72B-4944-A71A-C705CB1F642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58" y="1924828"/>
            <a:ext cx="3545425" cy="35454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BB1B8A75-8AE1-4048-9C41-CF8DD1AA7048}"/>
              </a:ext>
            </a:extLst>
          </p:cNvPr>
          <p:cNvSpPr txBox="1"/>
          <p:nvPr/>
        </p:nvSpPr>
        <p:spPr>
          <a:xfrm>
            <a:off x="2458317" y="5729550"/>
            <a:ext cx="3437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被照護者用手機點餐、照護者將餐點放於無人車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11EA653-98E4-4EBE-BD89-9714EDAB0115}"/>
              </a:ext>
            </a:extLst>
          </p:cNvPr>
          <p:cNvSpPr txBox="1"/>
          <p:nvPr/>
        </p:nvSpPr>
        <p:spPr>
          <a:xfrm>
            <a:off x="6329006" y="5729550"/>
            <a:ext cx="3437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被照護者用智慧虛擬人、照護者查看其情緒狀況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E1779DD-982E-E22A-5153-53D26358C7EA}"/>
              </a:ext>
            </a:extLst>
          </p:cNvPr>
          <p:cNvSpPr txBox="1"/>
          <p:nvPr/>
        </p:nvSpPr>
        <p:spPr>
          <a:xfrm>
            <a:off x="134390" y="2859158"/>
            <a:ext cx="2215019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使用點餐、虛擬人等服務，並進行點餐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474B91C-39E6-2A30-59B0-71E5BC120593}"/>
              </a:ext>
            </a:extLst>
          </p:cNvPr>
          <p:cNvSpPr txBox="1"/>
          <p:nvPr/>
        </p:nvSpPr>
        <p:spPr>
          <a:xfrm>
            <a:off x="133219" y="247365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被照護者使用服務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58723C-93C2-8914-631B-7FBDBF8ED21B}"/>
              </a:ext>
            </a:extLst>
          </p:cNvPr>
          <p:cNvSpPr txBox="1"/>
          <p:nvPr/>
        </p:nvSpPr>
        <p:spPr>
          <a:xfrm>
            <a:off x="9916531" y="3765135"/>
            <a:ext cx="2181719" cy="212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照護者由後台管理被照護者資料、情緒與現場即時環境、管理車輛與管理進銷存等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EDF44F-3015-D192-2F82-5A1F3F365FA0}"/>
              </a:ext>
            </a:extLst>
          </p:cNvPr>
          <p:cNvSpPr txBox="1"/>
          <p:nvPr/>
        </p:nvSpPr>
        <p:spPr>
          <a:xfrm>
            <a:off x="9925181" y="331693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照護者使用後台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8D767E-3973-0F65-9B92-9A5201FCBA5E}"/>
              </a:ext>
            </a:extLst>
          </p:cNvPr>
          <p:cNvSpPr txBox="1"/>
          <p:nvPr/>
        </p:nvSpPr>
        <p:spPr>
          <a:xfrm>
            <a:off x="134390" y="5169315"/>
            <a:ext cx="2106111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照護者控制機器人送餐或藥品給被照護者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B519F01-4C6D-211C-A20F-FE3FAE751DBC}"/>
              </a:ext>
            </a:extLst>
          </p:cNvPr>
          <p:cNvSpPr txBox="1"/>
          <p:nvPr/>
        </p:nvSpPr>
        <p:spPr>
          <a:xfrm>
            <a:off x="321988" y="480016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無人運送機器人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C153F14-702D-43E9-8749-496C05BD65C4}"/>
              </a:ext>
            </a:extLst>
          </p:cNvPr>
          <p:cNvSpPr/>
          <p:nvPr/>
        </p:nvSpPr>
        <p:spPr>
          <a:xfrm>
            <a:off x="3383280" y="5250791"/>
            <a:ext cx="1440000" cy="427774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BF9F8219-FB2E-48D1-8D9B-7BA19A9CD0DB}"/>
              </a:ext>
            </a:extLst>
          </p:cNvPr>
          <p:cNvSpPr/>
          <p:nvPr/>
        </p:nvSpPr>
        <p:spPr>
          <a:xfrm>
            <a:off x="7330798" y="5250791"/>
            <a:ext cx="1440000" cy="427774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823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4CC3F0-C4B8-4FB3-9BD4-5C7165DFCDE6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30" name="圓角矩形 8">
              <a:extLst>
                <a:ext uri="{FF2B5EF4-FFF2-40B4-BE49-F238E27FC236}">
                  <a16:creationId xmlns:a16="http://schemas.microsoft.com/office/drawing/2014/main" id="{CF916197-7D43-4F95-8CF8-A592D43B6724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8" name="圓角矩形 8">
            <a:extLst>
              <a:ext uri="{FF2B5EF4-FFF2-40B4-BE49-F238E27FC236}">
                <a16:creationId xmlns:a16="http://schemas.microsoft.com/office/drawing/2014/main" id="{6CF880A5-19AE-4B65-96FE-631C7985633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0CFF1-C510-47E4-9CAD-563C1E056439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r="620"/>
          <a:stretch/>
        </p:blipFill>
        <p:spPr>
          <a:xfrm>
            <a:off x="406400" y="1634024"/>
            <a:ext cx="2715313" cy="4393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圓角矩形 8">
            <a:extLst>
              <a:ext uri="{FF2B5EF4-FFF2-40B4-BE49-F238E27FC236}">
                <a16:creationId xmlns:a16="http://schemas.microsoft.com/office/drawing/2014/main" id="{8BDC2C4F-D51D-461D-BCEC-AB997B83720D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7EA2915-8F2F-43E1-8914-A2C196082B78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3363431-7708-4939-BFFB-1838E399CDD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A9C56235-32E0-458F-851D-A0D233265A11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935B8A6-008E-4F76-B34C-0C2CB5D45603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5183A769-4B3A-48E9-9F56-5BD7E3FE7AB8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D6F7F6D2-867F-47C0-9359-9A62FFB0FC2B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1130081-9A00-4BAA-BAD0-23591255EE8B}"/>
                </a:ext>
              </a:extLst>
            </p:cNvPr>
            <p:cNvSpPr txBox="1"/>
            <p:nvPr/>
          </p:nvSpPr>
          <p:spPr>
            <a:xfrm>
              <a:off x="4447036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隨時可用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5406F90-88ED-4058-A85A-F1065BF917D7}"/>
                </a:ext>
              </a:extLst>
            </p:cNvPr>
            <p:cNvSpPr txBox="1"/>
            <p:nvPr/>
          </p:nvSpPr>
          <p:spPr>
            <a:xfrm>
              <a:off x="4447037" y="2945005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多樣輸入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BF07A71-91C1-4B3F-A5B4-0C8C4162006F}"/>
                </a:ext>
              </a:extLst>
            </p:cNvPr>
            <p:cNvSpPr txBox="1"/>
            <p:nvPr/>
          </p:nvSpPr>
          <p:spPr>
            <a:xfrm>
              <a:off x="6465467" y="5476381"/>
              <a:ext cx="48068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未來我們打算增加</a:t>
              </a:r>
              <a:r>
                <a:rPr lang="zh-TW" altLang="en-US" dirty="0">
                  <a:solidFill>
                    <a:srgbClr val="FF0000"/>
                  </a:solidFill>
                </a:rPr>
                <a:t>動畫、換臉、情緒分析等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BD2A4D7-E687-47D7-BD41-96D3D767DD68}"/>
                </a:ext>
              </a:extLst>
            </p:cNvPr>
            <p:cNvSpPr txBox="1"/>
            <p:nvPr/>
          </p:nvSpPr>
          <p:spPr>
            <a:xfrm>
              <a:off x="6465467" y="1793462"/>
              <a:ext cx="4885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只要有網路就可以做到</a:t>
              </a:r>
              <a:r>
                <a:rPr lang="zh-TW" altLang="en-US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隨時陪伴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E1B2DAA-EDAB-45D0-9F75-C5F6A60C4483}"/>
                </a:ext>
              </a:extLst>
            </p:cNvPr>
            <p:cNvSpPr txBox="1"/>
            <p:nvPr/>
          </p:nvSpPr>
          <p:spPr>
            <a:xfrm>
              <a:off x="6465467" y="2985656"/>
              <a:ext cx="48858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除了文字，亦可用</a:t>
              </a:r>
              <a:r>
                <a:rPr lang="zh-TW" altLang="en-US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語音進行對話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60CA504-974E-4E0A-95ED-FC3194CA93EA}"/>
                </a:ext>
              </a:extLst>
            </p:cNvPr>
            <p:cNvSpPr txBox="1"/>
            <p:nvPr/>
          </p:nvSpPr>
          <p:spPr>
            <a:xfrm>
              <a:off x="4447037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有來有往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18DEED72-0828-4D68-9B84-AF8CB4E3444D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未來拓展性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6C89083-8461-4F7F-A51F-3ADDEE68815D}"/>
                </a:ext>
              </a:extLst>
            </p:cNvPr>
            <p:cNvSpPr txBox="1"/>
            <p:nvPr/>
          </p:nvSpPr>
          <p:spPr>
            <a:xfrm>
              <a:off x="6465467" y="4052955"/>
              <a:ext cx="48068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收到照護者訊息後，由</a:t>
              </a:r>
              <a:r>
                <a:rPr lang="en-US" altLang="zh-TW" dirty="0">
                  <a:solidFill>
                    <a:srgbClr val="FF0000"/>
                  </a:solidFill>
                </a:rPr>
                <a:t>Open AI</a:t>
              </a:r>
              <a:r>
                <a:rPr lang="zh-TW" altLang="en-US" dirty="0">
                  <a:solidFill>
                    <a:srgbClr val="FF0000"/>
                  </a:solidFill>
                </a:rPr>
                <a:t>回應</a:t>
              </a:r>
              <a:r>
                <a:rPr lang="zh-TW" altLang="en-US" dirty="0"/>
                <a:t>，並搭配</a:t>
              </a:r>
              <a:r>
                <a:rPr lang="zh-TW" altLang="en-US" dirty="0">
                  <a:solidFill>
                    <a:srgbClr val="FF0000"/>
                  </a:solidFill>
                </a:rPr>
                <a:t>動作及聲音</a:t>
              </a:r>
              <a:r>
                <a:rPr lang="zh-TW" altLang="en-US" dirty="0"/>
                <a:t>進行回覆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60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</TotalTime>
  <Words>2450</Words>
  <Application>Microsoft Office PowerPoint</Application>
  <PresentationFormat>寬螢幕</PresentationFormat>
  <Paragraphs>530</Paragraphs>
  <Slides>34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微軟正黑體</vt:lpstr>
      <vt:lpstr>Arial</vt:lpstr>
      <vt:lpstr>Calibri</vt:lpstr>
      <vt:lpstr>Calibri Light</vt:lpstr>
      <vt:lpstr>Cambria Math</vt:lpstr>
      <vt:lpstr>Webdings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11046066_鍾柏安</dc:creator>
  <cp:lastModifiedBy>Birc Network</cp:lastModifiedBy>
  <cp:revision>2130</cp:revision>
  <dcterms:created xsi:type="dcterms:W3CDTF">2024-04-16T16:54:36Z</dcterms:created>
  <dcterms:modified xsi:type="dcterms:W3CDTF">2024-10-16T03:17:11Z</dcterms:modified>
</cp:coreProperties>
</file>